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80000"/>
      </a:lnSpc>
      <a:spcBef>
        <a:spcPts val="2400"/>
      </a:spcBef>
      <a:spcAft>
        <a:spcPts val="0"/>
      </a:spcAft>
      <a:buClrTx/>
      <a:buSzTx/>
      <a:buFontTx/>
      <a:buNone/>
      <a:tabLst/>
      <a:defRPr b="1" baseline="0" cap="none" i="0" spc="0" strike="noStrike" sz="4200" u="none" kumimoji="0" normalizeH="0">
        <a:ln>
          <a:noFill/>
        </a:ln>
        <a:solidFill>
          <a:srgbClr val="53585F"/>
        </a:solidFill>
        <a:effectLst/>
        <a:uFillTx/>
        <a:latin typeface="Proxima Nova"/>
        <a:ea typeface="Proxima Nova"/>
        <a:cs typeface="Proxima Nova"/>
        <a:sym typeface="Proxima Nova"/>
      </a:defRPr>
    </a:lvl1pPr>
    <a:lvl2pPr marL="0" marR="0" indent="457200" algn="l" defTabSz="584200" rtl="0" fontAlgn="auto" latinLnBrk="0" hangingPunct="0">
      <a:lnSpc>
        <a:spcPct val="80000"/>
      </a:lnSpc>
      <a:spcBef>
        <a:spcPts val="2400"/>
      </a:spcBef>
      <a:spcAft>
        <a:spcPts val="0"/>
      </a:spcAft>
      <a:buClrTx/>
      <a:buSzTx/>
      <a:buFontTx/>
      <a:buNone/>
      <a:tabLst/>
      <a:defRPr b="1" baseline="0" cap="none" i="0" spc="0" strike="noStrike" sz="4200" u="none" kumimoji="0" normalizeH="0">
        <a:ln>
          <a:noFill/>
        </a:ln>
        <a:solidFill>
          <a:srgbClr val="53585F"/>
        </a:solidFill>
        <a:effectLst/>
        <a:uFillTx/>
        <a:latin typeface="Proxima Nova"/>
        <a:ea typeface="Proxima Nova"/>
        <a:cs typeface="Proxima Nova"/>
        <a:sym typeface="Proxima Nova"/>
      </a:defRPr>
    </a:lvl2pPr>
    <a:lvl3pPr marL="0" marR="0" indent="914400" algn="l" defTabSz="584200" rtl="0" fontAlgn="auto" latinLnBrk="0" hangingPunct="0">
      <a:lnSpc>
        <a:spcPct val="80000"/>
      </a:lnSpc>
      <a:spcBef>
        <a:spcPts val="2400"/>
      </a:spcBef>
      <a:spcAft>
        <a:spcPts val="0"/>
      </a:spcAft>
      <a:buClrTx/>
      <a:buSzTx/>
      <a:buFontTx/>
      <a:buNone/>
      <a:tabLst/>
      <a:defRPr b="1" baseline="0" cap="none" i="0" spc="0" strike="noStrike" sz="4200" u="none" kumimoji="0" normalizeH="0">
        <a:ln>
          <a:noFill/>
        </a:ln>
        <a:solidFill>
          <a:srgbClr val="53585F"/>
        </a:solidFill>
        <a:effectLst/>
        <a:uFillTx/>
        <a:latin typeface="Proxima Nova"/>
        <a:ea typeface="Proxima Nova"/>
        <a:cs typeface="Proxima Nova"/>
        <a:sym typeface="Proxima Nova"/>
      </a:defRPr>
    </a:lvl3pPr>
    <a:lvl4pPr marL="0" marR="0" indent="1371600" algn="l" defTabSz="584200" rtl="0" fontAlgn="auto" latinLnBrk="0" hangingPunct="0">
      <a:lnSpc>
        <a:spcPct val="80000"/>
      </a:lnSpc>
      <a:spcBef>
        <a:spcPts val="2400"/>
      </a:spcBef>
      <a:spcAft>
        <a:spcPts val="0"/>
      </a:spcAft>
      <a:buClrTx/>
      <a:buSzTx/>
      <a:buFontTx/>
      <a:buNone/>
      <a:tabLst/>
      <a:defRPr b="1" baseline="0" cap="none" i="0" spc="0" strike="noStrike" sz="4200" u="none" kumimoji="0" normalizeH="0">
        <a:ln>
          <a:noFill/>
        </a:ln>
        <a:solidFill>
          <a:srgbClr val="53585F"/>
        </a:solidFill>
        <a:effectLst/>
        <a:uFillTx/>
        <a:latin typeface="Proxima Nova"/>
        <a:ea typeface="Proxima Nova"/>
        <a:cs typeface="Proxima Nova"/>
        <a:sym typeface="Proxima Nova"/>
      </a:defRPr>
    </a:lvl4pPr>
    <a:lvl5pPr marL="0" marR="0" indent="1828800" algn="l" defTabSz="584200" rtl="0" fontAlgn="auto" latinLnBrk="0" hangingPunct="0">
      <a:lnSpc>
        <a:spcPct val="80000"/>
      </a:lnSpc>
      <a:spcBef>
        <a:spcPts val="2400"/>
      </a:spcBef>
      <a:spcAft>
        <a:spcPts val="0"/>
      </a:spcAft>
      <a:buClrTx/>
      <a:buSzTx/>
      <a:buFontTx/>
      <a:buNone/>
      <a:tabLst/>
      <a:defRPr b="1" baseline="0" cap="none" i="0" spc="0" strike="noStrike" sz="4200" u="none" kumimoji="0" normalizeH="0">
        <a:ln>
          <a:noFill/>
        </a:ln>
        <a:solidFill>
          <a:srgbClr val="53585F"/>
        </a:solidFill>
        <a:effectLst/>
        <a:uFillTx/>
        <a:latin typeface="Proxima Nova"/>
        <a:ea typeface="Proxima Nova"/>
        <a:cs typeface="Proxima Nova"/>
        <a:sym typeface="Proxima Nova"/>
      </a:defRPr>
    </a:lvl5pPr>
    <a:lvl6pPr marL="0" marR="0" indent="2286000" algn="l" defTabSz="584200" rtl="0" fontAlgn="auto" latinLnBrk="0" hangingPunct="0">
      <a:lnSpc>
        <a:spcPct val="80000"/>
      </a:lnSpc>
      <a:spcBef>
        <a:spcPts val="2400"/>
      </a:spcBef>
      <a:spcAft>
        <a:spcPts val="0"/>
      </a:spcAft>
      <a:buClrTx/>
      <a:buSzTx/>
      <a:buFontTx/>
      <a:buNone/>
      <a:tabLst/>
      <a:defRPr b="1" baseline="0" cap="none" i="0" spc="0" strike="noStrike" sz="4200" u="none" kumimoji="0" normalizeH="0">
        <a:ln>
          <a:noFill/>
        </a:ln>
        <a:solidFill>
          <a:srgbClr val="53585F"/>
        </a:solidFill>
        <a:effectLst/>
        <a:uFillTx/>
        <a:latin typeface="Proxima Nova"/>
        <a:ea typeface="Proxima Nova"/>
        <a:cs typeface="Proxima Nova"/>
        <a:sym typeface="Proxima Nova"/>
      </a:defRPr>
    </a:lvl6pPr>
    <a:lvl7pPr marL="0" marR="0" indent="2743200" algn="l" defTabSz="584200" rtl="0" fontAlgn="auto" latinLnBrk="0" hangingPunct="0">
      <a:lnSpc>
        <a:spcPct val="80000"/>
      </a:lnSpc>
      <a:spcBef>
        <a:spcPts val="2400"/>
      </a:spcBef>
      <a:spcAft>
        <a:spcPts val="0"/>
      </a:spcAft>
      <a:buClrTx/>
      <a:buSzTx/>
      <a:buFontTx/>
      <a:buNone/>
      <a:tabLst/>
      <a:defRPr b="1" baseline="0" cap="none" i="0" spc="0" strike="noStrike" sz="4200" u="none" kumimoji="0" normalizeH="0">
        <a:ln>
          <a:noFill/>
        </a:ln>
        <a:solidFill>
          <a:srgbClr val="53585F"/>
        </a:solidFill>
        <a:effectLst/>
        <a:uFillTx/>
        <a:latin typeface="Proxima Nova"/>
        <a:ea typeface="Proxima Nova"/>
        <a:cs typeface="Proxima Nova"/>
        <a:sym typeface="Proxima Nova"/>
      </a:defRPr>
    </a:lvl7pPr>
    <a:lvl8pPr marL="0" marR="0" indent="3200400" algn="l" defTabSz="584200" rtl="0" fontAlgn="auto" latinLnBrk="0" hangingPunct="0">
      <a:lnSpc>
        <a:spcPct val="80000"/>
      </a:lnSpc>
      <a:spcBef>
        <a:spcPts val="2400"/>
      </a:spcBef>
      <a:spcAft>
        <a:spcPts val="0"/>
      </a:spcAft>
      <a:buClrTx/>
      <a:buSzTx/>
      <a:buFontTx/>
      <a:buNone/>
      <a:tabLst/>
      <a:defRPr b="1" baseline="0" cap="none" i="0" spc="0" strike="noStrike" sz="4200" u="none" kumimoji="0" normalizeH="0">
        <a:ln>
          <a:noFill/>
        </a:ln>
        <a:solidFill>
          <a:srgbClr val="53585F"/>
        </a:solidFill>
        <a:effectLst/>
        <a:uFillTx/>
        <a:latin typeface="Proxima Nova"/>
        <a:ea typeface="Proxima Nova"/>
        <a:cs typeface="Proxima Nova"/>
        <a:sym typeface="Proxima Nova"/>
      </a:defRPr>
    </a:lvl8pPr>
    <a:lvl9pPr marL="0" marR="0" indent="3657600" algn="l" defTabSz="584200" rtl="0" fontAlgn="auto" latinLnBrk="0" hangingPunct="0">
      <a:lnSpc>
        <a:spcPct val="80000"/>
      </a:lnSpc>
      <a:spcBef>
        <a:spcPts val="2400"/>
      </a:spcBef>
      <a:spcAft>
        <a:spcPts val="0"/>
      </a:spcAft>
      <a:buClrTx/>
      <a:buSzTx/>
      <a:buFontTx/>
      <a:buNone/>
      <a:tabLst/>
      <a:defRPr b="1" baseline="0" cap="none" i="0" spc="0" strike="noStrike" sz="4200" u="none" kumimoji="0" normalizeH="0">
        <a:ln>
          <a:noFill/>
        </a:ln>
        <a:solidFill>
          <a:srgbClr val="53585F"/>
        </a:solidFill>
        <a:effectLst/>
        <a:uFillTx/>
        <a:latin typeface="Proxima Nova"/>
        <a:ea typeface="Proxima Nova"/>
        <a:cs typeface="Proxima Nova"/>
        <a:sym typeface="Proxima Nov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Proxima Nova"/>
          <a:ea typeface="Proxima Nova"/>
          <a:cs typeface="Proxima Nova"/>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AEAEA"/>
          </a:solidFill>
        </a:fill>
      </a:tcStyle>
    </a:band2H>
    <a:firstCol>
      <a:tcTxStyle b="on" i="off">
        <a:font>
          <a:latin typeface="Proxima Nova"/>
          <a:ea typeface="Proxima Nova"/>
          <a:cs typeface="Proxima Nova"/>
        </a:font>
        <a:srgbClr val="4CA5D2"/>
      </a:tcTxStyle>
      <a:tcStyle>
        <a:tcBdr>
          <a:left>
            <a:ln w="12700" cap="flat">
              <a:noFill/>
              <a:miter lim="400000"/>
            </a:ln>
          </a:left>
          <a:right>
            <a:ln w="50800" cap="flat">
              <a:solidFill>
                <a:srgbClr val="03A8D6"/>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Proxima Nova Medium"/>
          <a:ea typeface="Proxima Nova Medium"/>
          <a:cs typeface="Proxima Nova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50800" cap="flat">
              <a:solidFill>
                <a:srgbClr val="0BA8D6"/>
              </a:solidFill>
              <a:prstDash val="solid"/>
              <a:miter lim="400000"/>
            </a:ln>
          </a:top>
          <a:bottom>
            <a:ln w="12700" cap="flat">
              <a:noFill/>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Proxima Nova"/>
          <a:ea typeface="Proxima Nova"/>
          <a:cs typeface="Proxima Nova"/>
        </a:font>
        <a:srgbClr val="4CA5D2"/>
      </a:tcTxStyle>
      <a:tcStyle>
        <a:tcBdr>
          <a:left>
            <a:ln w="12700" cap="flat">
              <a:solidFill>
                <a:srgbClr val="000000"/>
              </a:solidFill>
              <a:prstDash val="solid"/>
              <a:miter lim="400000"/>
            </a:ln>
          </a:left>
          <a:right>
            <a:ln w="12700" cap="flat">
              <a:solidFill>
                <a:srgbClr val="000000"/>
              </a:solidFill>
              <a:prstDash val="solid"/>
              <a:miter lim="400000"/>
            </a:ln>
          </a:right>
          <a:top>
            <a:ln w="12700" cap="flat">
              <a:noFill/>
              <a:miter lim="400000"/>
            </a:ln>
          </a:top>
          <a:bottom>
            <a:ln w="50800" cap="flat">
              <a:solidFill>
                <a:srgbClr val="03A8D6"/>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Proxima Nova"/>
          <a:ea typeface="Proxima Nova"/>
          <a:cs typeface="Proxima Nova"/>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wholeTbl>
    <a:band2H>
      <a:tcTxStyle b="def" i="def"/>
      <a:tcStyle>
        <a:tcBdr/>
        <a:fill>
          <a:solidFill>
            <a:srgbClr val="EAEAEA"/>
          </a:solidFill>
        </a:fill>
      </a:tcStyle>
    </a:band2H>
    <a:firstCol>
      <a:tcTxStyle b="off" i="off">
        <a:font>
          <a:latin typeface="Proxima Nova Medium"/>
          <a:ea typeface="Proxima Nova Medium"/>
          <a:cs typeface="Proxima Nova Medium"/>
        </a:font>
        <a:srgbClr val="000000"/>
      </a:tcTxStyle>
      <a:tcStyle>
        <a:tcBdr>
          <a:left>
            <a:ln w="12700" cap="flat">
              <a:noFill/>
              <a:miter lim="400000"/>
            </a:ln>
          </a:left>
          <a:right>
            <a:ln w="25400" cap="flat">
              <a:solidFill>
                <a:srgbClr val="008ABA"/>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firstCol>
    <a:lastRow>
      <a:tcTxStyle b="off" i="off">
        <a:font>
          <a:latin typeface="Proxima Nova Medium"/>
          <a:ea typeface="Proxima Nova Medium"/>
          <a:cs typeface="Proxima Nova Medium"/>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008ABA"/>
              </a:solidFill>
              <a:prstDash val="solid"/>
              <a:miter lim="400000"/>
            </a:ln>
          </a:top>
          <a:bottom>
            <a:ln w="12700" cap="flat">
              <a:noFill/>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lastRow>
    <a:firstRow>
      <a:tcTxStyle b="on"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noFill/>
              <a:miter lim="400000"/>
            </a:ln>
          </a:top>
          <a:bottom>
            <a:ln w="12700" cap="flat">
              <a:noFill/>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ADEFF"/>
          </a:solidFill>
        </a:fill>
      </a:tcStyle>
    </a:firstRow>
  </a:tblStyle>
  <a:tblStyle styleId="{EEE7283C-3CF3-47DC-8721-378D4A62B228}" styleName="">
    <a:tblBg/>
    <a:wholeTbl>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wholeTbl>
    <a:band2H>
      <a:tcTxStyle b="def" i="def"/>
      <a:tcStyle>
        <a:tcBdr/>
        <a:fill>
          <a:solidFill>
            <a:srgbClr val="EAEAEB"/>
          </a:solidFill>
        </a:fill>
      </a:tcStyle>
    </a:band2H>
    <a:firstCol>
      <a:tcTxStyle b="off" i="off">
        <a:font>
          <a:latin typeface="Proxima Nova Medium"/>
          <a:ea typeface="Proxima Nova Medium"/>
          <a:cs typeface="Proxima Nova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hueOff val="390196"/>
              <a:satOff val="16169"/>
              <a:lumOff val="-19584"/>
            </a:schemeClr>
          </a:solidFill>
        </a:fill>
      </a:tcStyle>
    </a:firstCol>
    <a:lastRow>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lastRow>
    <a:firstRow>
      <a:tcTxStyle b="off" i="off">
        <a:font>
          <a:latin typeface="Proxima Nova Medium"/>
          <a:ea typeface="Proxima Nova Medium"/>
          <a:cs typeface="Proxima Nova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2">
              <a:hueOff val="312616"/>
              <a:satOff val="21048"/>
              <a:lumOff val="-29411"/>
            </a:schemeClr>
          </a:solidFill>
        </a:fill>
      </a:tcStyle>
    </a:firstRow>
  </a:tblStyle>
  <a:tblStyle styleId="{CF821DB8-F4EB-4A41-A1BA-3FCAFE7338EE}" styleName="">
    <a:tblBg/>
    <a:wholeTbl>
      <a:tcTxStyle b="off" i="off">
        <a:font>
          <a:latin typeface="Proxima Nova"/>
          <a:ea typeface="Proxima Nova"/>
          <a:cs typeface="Proxima Nova"/>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D238"/>
          </a:solidFill>
        </a:fill>
      </a:tcStyle>
    </a:firstCol>
    <a:la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F7EA"/>
          </a:solidFill>
        </a:fill>
      </a:tcStyle>
    </a:lastRow>
    <a:fir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A00"/>
          </a:solidFill>
        </a:fill>
      </a:tcStyle>
    </a:firstRow>
  </a:tblStyle>
  <a:tblStyle styleId="{33BA23B1-9221-436E-865A-0063620EA4FD}" styleName="">
    <a:tblBg/>
    <a:wholeTbl>
      <a:tcTxStyle b="off" i="off">
        <a:font>
          <a:latin typeface="Proxima Nova"/>
          <a:ea typeface="Proxima Nova"/>
          <a:cs typeface="Proxima Nova"/>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FFFFFF"/>
          </a:solidFill>
        </a:fill>
      </a:tcStyle>
    </a:wholeTbl>
    <a:band2H>
      <a:tcTxStyle b="def" i="def"/>
      <a:tcStyle>
        <a:tcBdr/>
        <a:fill>
          <a:solidFill>
            <a:srgbClr val="EBEBEB"/>
          </a:solidFill>
        </a:fill>
      </a:tcStyle>
    </a:band2H>
    <a:firstCol>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19922"/>
              <a:satOff val="-56679"/>
              <a:lumOff val="-26479"/>
            </a:schemeClr>
          </a:solidFill>
        </a:fill>
      </a:tcStyle>
    </a:firstCol>
    <a:lastRow>
      <a:tcTxStyle b="off" i="off">
        <a:font>
          <a:latin typeface="Proxima Nova Medium"/>
          <a:ea typeface="Proxima Nova Medium"/>
          <a:cs typeface="Proxima Nova Medium"/>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AEBEB"/>
          </a:solidFill>
        </a:fill>
      </a:tcStyle>
    </a:lastRow>
    <a:firstRow>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28106"/>
              <a:satOff val="-38633"/>
              <a:lumOff val="-17889"/>
            </a:schemeClr>
          </a:solidFill>
        </a:fill>
      </a:tcStyle>
    </a:firstRow>
  </a:tblStyle>
  <a:tblStyle styleId="{2708684C-4D16-4618-839F-0558EEFCDFE6}" styleName="">
    <a:tblBg/>
    <a:wholeTbl>
      <a:tcTxStyle b="off"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5D5D5"/>
          </a:solidFill>
        </a:fill>
      </a:tcStyle>
    </a:wholeTbl>
    <a:band2H>
      <a:tcTxStyle b="def" i="def"/>
      <a:tcStyle>
        <a:tcBdr/>
        <a:fill>
          <a:solidFill>
            <a:srgbClr val="BBBBBB"/>
          </a:solidFill>
        </a:fill>
      </a:tcStyle>
    </a:band2H>
    <a:firstCol>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Col>
    <a:la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lastRow>
    <a:fir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9" name="Shape 169"/>
          <p:cNvSpPr/>
          <p:nvPr>
            <p:ph type="sldImg"/>
          </p:nvPr>
        </p:nvSpPr>
        <p:spPr>
          <a:xfrm>
            <a:off x="1143000" y="685800"/>
            <a:ext cx="4572000" cy="3429000"/>
          </a:xfrm>
          <a:prstGeom prst="rect">
            <a:avLst/>
          </a:prstGeom>
        </p:spPr>
        <p:txBody>
          <a:bodyPr/>
          <a:lstStyle/>
          <a:p>
            <a:pPr/>
          </a:p>
        </p:txBody>
      </p:sp>
      <p:sp>
        <p:nvSpPr>
          <p:cNvPr id="170" name="Shape 17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solidFill>
          <a:srgbClr val="00BFF3"/>
        </a:solidFill>
      </p:bgPr>
    </p:bg>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19200" y="2434335"/>
            <a:ext cx="21945600" cy="706629"/>
          </a:xfrm>
          <a:prstGeom prst="rect">
            <a:avLst/>
          </a:prstGeom>
        </p:spPr>
        <p:txBody>
          <a:bodyPr anchor="ctr"/>
          <a:lstStyle>
            <a:lvl1pPr marL="0" indent="0" defTabSz="825500">
              <a:lnSpc>
                <a:spcPct val="120000"/>
              </a:lnSpc>
              <a:spcBef>
                <a:spcPts val="0"/>
              </a:spcBef>
              <a:buClrTx/>
              <a:buSzTx/>
              <a:buNone/>
              <a:defRPr b="0" cap="all" sz="3600">
                <a:solidFill>
                  <a:srgbClr val="FFFFFF"/>
                </a:solidFill>
                <a:latin typeface="Proxima Nova Extrabold"/>
                <a:ea typeface="Proxima Nova Extrabold"/>
                <a:cs typeface="Proxima Nova Extrabold"/>
                <a:sym typeface="Proxima Nova Extrabold"/>
              </a:defRPr>
            </a:lvl1pPr>
          </a:lstStyle>
          <a:p>
            <a:pPr/>
            <a:r>
              <a:t>Author and Date</a:t>
            </a:r>
          </a:p>
        </p:txBody>
      </p:sp>
      <p:sp>
        <p:nvSpPr>
          <p:cNvPr id="12" name="Body Level One…"/>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5pPr>
          </a:lstStyle>
          <a:p>
            <a:pPr/>
            <a:r>
              <a:t>Presentation Subtitle</a:t>
            </a:r>
          </a:p>
          <a:p>
            <a:pPr lvl="1"/>
            <a:r>
              <a:t/>
            </a:r>
          </a:p>
          <a:p>
            <a:pPr lvl="2"/>
            <a:r>
              <a:t/>
            </a:r>
          </a:p>
          <a:p>
            <a:pPr lvl="3"/>
            <a:r>
              <a:t/>
            </a:r>
          </a:p>
          <a:p>
            <a:pPr lvl="4"/>
            <a:r>
              <a:t/>
            </a:r>
          </a:p>
        </p:txBody>
      </p:sp>
      <p:sp>
        <p:nvSpPr>
          <p:cNvPr id="13" name="Presentation Title"/>
          <p:cNvSpPr txBox="1"/>
          <p:nvPr>
            <p:ph type="title" hasCustomPrompt="1"/>
          </p:nvPr>
        </p:nvSpPr>
        <p:spPr>
          <a:xfrm>
            <a:off x="1219200" y="3127375"/>
            <a:ext cx="21945600" cy="5524500"/>
          </a:xfrm>
          <a:prstGeom prst="rect">
            <a:avLst/>
          </a:prstGeom>
        </p:spPr>
        <p:txBody>
          <a:bodyPr/>
          <a:lstStyle>
            <a:lvl1pPr defTabSz="584200">
              <a:defRPr spc="-220" sz="22000">
                <a:solidFill>
                  <a:srgbClr val="FFFFFF"/>
                </a:solidFill>
              </a:defRPr>
            </a:lvl1pPr>
          </a:lstStyle>
          <a:p>
            <a:pPr/>
            <a:r>
              <a:t>Presentation Title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102" name="Slide Title"/>
          <p:cNvSpPr txBox="1"/>
          <p:nvPr>
            <p:ph type="title" hasCustomPrompt="1"/>
          </p:nvPr>
        </p:nvSpPr>
        <p:spPr>
          <a:prstGeom prst="rect">
            <a:avLst/>
          </a:prstGeom>
        </p:spPr>
        <p:txBody>
          <a:bodyPr/>
          <a:lstStyle/>
          <a:p>
            <a:pPr/>
            <a:r>
              <a:t>Slide Title</a:t>
            </a: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bg>
      <p:bgPr>
        <a:solidFill>
          <a:srgbClr val="FFC617"/>
        </a:solidFill>
      </p:bgPr>
    </p:bg>
    <p:spTree>
      <p:nvGrpSpPr>
        <p:cNvPr id="1" name=""/>
        <p:cNvGrpSpPr/>
        <p:nvPr/>
      </p:nvGrpSpPr>
      <p:grpSpPr>
        <a:xfrm>
          <a:off x="0" y="0"/>
          <a:ext cx="0" cy="0"/>
          <a:chOff x="0" y="0"/>
          <a:chExt cx="0" cy="0"/>
        </a:xfrm>
      </p:grpSpPr>
      <p:sp>
        <p:nvSpPr>
          <p:cNvPr id="110" name="Agenda Title"/>
          <p:cNvSpPr txBox="1"/>
          <p:nvPr>
            <p:ph type="title" hasCustomPrompt="1"/>
          </p:nvPr>
        </p:nvSpPr>
        <p:spPr>
          <a:prstGeom prst="rect">
            <a:avLst/>
          </a:prstGeom>
        </p:spPr>
        <p:txBody>
          <a:bodyPr/>
          <a:lstStyle>
            <a:lvl1pPr>
              <a:lnSpc>
                <a:spcPct val="60000"/>
              </a:lnSpc>
              <a:defRPr>
                <a:solidFill>
                  <a:srgbClr val="FFFFFF"/>
                </a:solidFill>
              </a:defRPr>
            </a:lvl1pPr>
          </a:lstStyle>
          <a:p>
            <a:pPr/>
            <a:r>
              <a:t>Agenda Title</a:t>
            </a:r>
          </a:p>
        </p:txBody>
      </p:sp>
      <p:sp>
        <p:nvSpPr>
          <p:cNvPr id="111" name="Body Level One…"/>
          <p:cNvSpPr txBox="1"/>
          <p:nvPr>
            <p:ph type="body" idx="1" hasCustomPrompt="1"/>
          </p:nvPr>
        </p:nvSpPr>
        <p:spPr>
          <a:xfrm>
            <a:off x="1219200" y="3594100"/>
            <a:ext cx="21945600" cy="8902700"/>
          </a:xfrm>
          <a:prstGeom prst="rect">
            <a:avLst/>
          </a:prstGeom>
        </p:spPr>
        <p:txBody>
          <a:bodyPr/>
          <a:lstStyle>
            <a:lvl1pPr marL="0" indent="0" defTabSz="825500">
              <a:lnSpc>
                <a:spcPct val="140000"/>
              </a:lnSpc>
              <a:spcBef>
                <a:spcPts val="0"/>
              </a:spcBef>
              <a:buClrTx/>
              <a:buSzTx/>
              <a:buNone/>
              <a:defRPr spc="-53" sz="5400">
                <a:solidFill>
                  <a:srgbClr val="000000"/>
                </a:solidFill>
              </a:defRPr>
            </a:lvl1pPr>
            <a:lvl2pPr marL="0" indent="457200" defTabSz="825500">
              <a:lnSpc>
                <a:spcPct val="140000"/>
              </a:lnSpc>
              <a:spcBef>
                <a:spcPts val="0"/>
              </a:spcBef>
              <a:buClrTx/>
              <a:buSzTx/>
              <a:buNone/>
              <a:defRPr spc="-53" sz="5400">
                <a:solidFill>
                  <a:srgbClr val="000000"/>
                </a:solidFill>
              </a:defRPr>
            </a:lvl2pPr>
            <a:lvl3pPr marL="0" indent="914400" defTabSz="825500">
              <a:lnSpc>
                <a:spcPct val="140000"/>
              </a:lnSpc>
              <a:spcBef>
                <a:spcPts val="0"/>
              </a:spcBef>
              <a:buClrTx/>
              <a:buSzTx/>
              <a:buNone/>
              <a:defRPr spc="-53" sz="5400">
                <a:solidFill>
                  <a:srgbClr val="000000"/>
                </a:solidFill>
              </a:defRPr>
            </a:lvl3pPr>
            <a:lvl4pPr marL="0" indent="1371600" defTabSz="825500">
              <a:lnSpc>
                <a:spcPct val="140000"/>
              </a:lnSpc>
              <a:spcBef>
                <a:spcPts val="0"/>
              </a:spcBef>
              <a:buClrTx/>
              <a:buSzTx/>
              <a:buNone/>
              <a:defRPr spc="-53" sz="5400">
                <a:solidFill>
                  <a:srgbClr val="000000"/>
                </a:solidFill>
              </a:defRPr>
            </a:lvl4pPr>
            <a:lvl5pPr marL="0" indent="1828800" defTabSz="825500">
              <a:lnSpc>
                <a:spcPct val="140000"/>
              </a:lnSpc>
              <a:spcBef>
                <a:spcPts val="0"/>
              </a:spcBef>
              <a:buClrTx/>
              <a:buSzTx/>
              <a:buNone/>
              <a:defRPr spc="-53" sz="5400">
                <a:solidFill>
                  <a:srgbClr val="000000"/>
                </a:solidFill>
              </a:defRPr>
            </a:lvl5pPr>
          </a:lstStyle>
          <a:p>
            <a:pPr/>
            <a:r>
              <a:t>Agenda Topics</a:t>
            </a:r>
          </a:p>
          <a:p>
            <a:pPr lvl="1"/>
            <a:r>
              <a:t/>
            </a:r>
          </a:p>
          <a:p>
            <a:pPr lvl="2"/>
            <a:r>
              <a:t/>
            </a:r>
          </a:p>
          <a:p>
            <a:pPr lvl="3"/>
            <a:r>
              <a:t/>
            </a:r>
          </a:p>
          <a:p>
            <a:pPr lvl="4"/>
            <a:r>
              <a:t/>
            </a:r>
          </a:p>
        </p:txBody>
      </p:sp>
      <p:sp>
        <p:nvSpPr>
          <p:cNvPr id="1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solidFill>
          <a:schemeClr val="accent6"/>
        </a:solidFill>
      </p:bgPr>
    </p:bg>
    <p:spTree>
      <p:nvGrpSpPr>
        <p:cNvPr id="1" name=""/>
        <p:cNvGrpSpPr/>
        <p:nvPr/>
      </p:nvGrpSpPr>
      <p:grpSpPr>
        <a:xfrm>
          <a:off x="0" y="0"/>
          <a:ext cx="0" cy="0"/>
          <a:chOff x="0" y="0"/>
          <a:chExt cx="0" cy="0"/>
        </a:xfrm>
      </p:grpSpPr>
      <p:sp>
        <p:nvSpPr>
          <p:cNvPr id="119" name="Body Level One…"/>
          <p:cNvSpPr txBox="1"/>
          <p:nvPr>
            <p:ph type="body" sz="half" idx="1" hasCustomPrompt="1"/>
          </p:nvPr>
        </p:nvSpPr>
        <p:spPr>
          <a:xfrm>
            <a:off x="1219200" y="4763675"/>
            <a:ext cx="21945600" cy="4192883"/>
          </a:xfrm>
          <a:prstGeom prst="rect">
            <a:avLst/>
          </a:prstGeom>
        </p:spPr>
        <p:txBody>
          <a:bodyPr anchor="ctr"/>
          <a:lstStyle>
            <a:lvl1pPr marL="0" indent="0" algn="ctr">
              <a:lnSpc>
                <a:spcPct val="70000"/>
              </a:lnSpc>
              <a:spcBef>
                <a:spcPts val="0"/>
              </a:spcBef>
              <a:buClrTx/>
              <a:buSzTx/>
              <a:buNone/>
              <a:defRPr b="0" cap="all" sz="14000">
                <a:solidFill>
                  <a:srgbClr val="FFFFFF"/>
                </a:solidFill>
                <a:latin typeface="+mn-lt"/>
                <a:ea typeface="+mn-ea"/>
                <a:cs typeface="+mn-cs"/>
                <a:sym typeface="Druk Medium"/>
              </a:defRPr>
            </a:lvl1pPr>
            <a:lvl2pPr marL="0" indent="457200" algn="ctr">
              <a:lnSpc>
                <a:spcPct val="70000"/>
              </a:lnSpc>
              <a:spcBef>
                <a:spcPts val="0"/>
              </a:spcBef>
              <a:buClrTx/>
              <a:buSzTx/>
              <a:buNone/>
              <a:defRPr b="0" cap="all" sz="14000">
                <a:solidFill>
                  <a:srgbClr val="FFFFFF"/>
                </a:solidFill>
                <a:latin typeface="+mn-lt"/>
                <a:ea typeface="+mn-ea"/>
                <a:cs typeface="+mn-cs"/>
                <a:sym typeface="Druk Medium"/>
              </a:defRPr>
            </a:lvl2pPr>
            <a:lvl3pPr marL="0" indent="914400" algn="ctr">
              <a:lnSpc>
                <a:spcPct val="70000"/>
              </a:lnSpc>
              <a:spcBef>
                <a:spcPts val="0"/>
              </a:spcBef>
              <a:buClrTx/>
              <a:buSzTx/>
              <a:buNone/>
              <a:defRPr b="0" cap="all" sz="14000">
                <a:solidFill>
                  <a:srgbClr val="FFFFFF"/>
                </a:solidFill>
                <a:latin typeface="+mn-lt"/>
                <a:ea typeface="+mn-ea"/>
                <a:cs typeface="+mn-cs"/>
                <a:sym typeface="Druk Medium"/>
              </a:defRPr>
            </a:lvl3pPr>
            <a:lvl4pPr marL="0" indent="1371600" algn="ctr">
              <a:lnSpc>
                <a:spcPct val="70000"/>
              </a:lnSpc>
              <a:spcBef>
                <a:spcPts val="0"/>
              </a:spcBef>
              <a:buClrTx/>
              <a:buSzTx/>
              <a:buNone/>
              <a:defRPr b="0" cap="all" sz="14000">
                <a:solidFill>
                  <a:srgbClr val="FFFFFF"/>
                </a:solidFill>
                <a:latin typeface="+mn-lt"/>
                <a:ea typeface="+mn-ea"/>
                <a:cs typeface="+mn-cs"/>
                <a:sym typeface="Druk Medium"/>
              </a:defRPr>
            </a:lvl4pPr>
            <a:lvl5pPr marL="0" indent="1828800" algn="ctr">
              <a:lnSpc>
                <a:spcPct val="70000"/>
              </a:lnSpc>
              <a:spcBef>
                <a:spcPts val="0"/>
              </a:spcBef>
              <a:buClrTx/>
              <a:buSzTx/>
              <a:buNone/>
              <a:defRPr b="0" cap="all" sz="14000">
                <a:solidFill>
                  <a:srgbClr val="FFFFFF"/>
                </a:solidFill>
                <a:latin typeface="+mn-lt"/>
                <a:ea typeface="+mn-ea"/>
                <a:cs typeface="+mn-cs"/>
                <a:sym typeface="Druk Medium"/>
              </a:defRPr>
            </a:lvl5pPr>
          </a:lstStyle>
          <a:p>
            <a:pPr/>
            <a:r>
              <a:t>Statement</a:t>
            </a:r>
          </a:p>
          <a:p>
            <a:pPr lvl="1"/>
            <a:r>
              <a:t/>
            </a:r>
          </a:p>
          <a:p>
            <a:pPr lvl="2"/>
            <a:r>
              <a:t/>
            </a:r>
          </a:p>
          <a:p>
            <a:pPr lvl="3"/>
            <a:r>
              <a:t/>
            </a:r>
          </a:p>
          <a:p>
            <a:pPr lvl="4"/>
            <a:r>
              <a:t/>
            </a:r>
          </a:p>
        </p:txBody>
      </p:sp>
      <p:sp>
        <p:nvSpPr>
          <p:cNvPr id="1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solidFill>
          <a:srgbClr val="FFC617"/>
        </a:solidFill>
      </p:bgPr>
    </p:bg>
    <p:spTree>
      <p:nvGrpSpPr>
        <p:cNvPr id="1" name=""/>
        <p:cNvGrpSpPr/>
        <p:nvPr/>
      </p:nvGrpSpPr>
      <p:grpSpPr>
        <a:xfrm>
          <a:off x="0" y="0"/>
          <a:ext cx="0" cy="0"/>
          <a:chOff x="0" y="0"/>
          <a:chExt cx="0" cy="0"/>
        </a:xfrm>
      </p:grpSpPr>
      <p:sp>
        <p:nvSpPr>
          <p:cNvPr id="127" name="Body Level One…"/>
          <p:cNvSpPr txBox="1"/>
          <p:nvPr>
            <p:ph type="body" idx="1" hasCustomPrompt="1"/>
          </p:nvPr>
        </p:nvSpPr>
        <p:spPr>
          <a:xfrm>
            <a:off x="1219200" y="2334623"/>
            <a:ext cx="21945600" cy="7612249"/>
          </a:xfrm>
          <a:prstGeom prst="rect">
            <a:avLst/>
          </a:prstGeom>
        </p:spPr>
        <p:txBody>
          <a:bodyPr anchor="b"/>
          <a:lstStyle>
            <a:lvl1pPr marL="0" indent="0" algn="ctr">
              <a:lnSpc>
                <a:spcPct val="70000"/>
              </a:lnSpc>
              <a:spcBef>
                <a:spcPts val="0"/>
              </a:spcBef>
              <a:buClrTx/>
              <a:buSzTx/>
              <a:buNone/>
              <a:defRPr b="0" cap="all" spc="-500" sz="50000">
                <a:solidFill>
                  <a:srgbClr val="FFFFFF"/>
                </a:solidFill>
                <a:latin typeface="+mn-lt"/>
                <a:ea typeface="+mn-ea"/>
                <a:cs typeface="+mn-cs"/>
                <a:sym typeface="Druk Medium"/>
              </a:defRPr>
            </a:lvl1pPr>
            <a:lvl2pPr marL="0" indent="457200" algn="ctr">
              <a:lnSpc>
                <a:spcPct val="70000"/>
              </a:lnSpc>
              <a:spcBef>
                <a:spcPts val="0"/>
              </a:spcBef>
              <a:buClrTx/>
              <a:buSzTx/>
              <a:buNone/>
              <a:defRPr b="0" cap="all" spc="-500" sz="50000">
                <a:solidFill>
                  <a:srgbClr val="FFFFFF"/>
                </a:solidFill>
                <a:latin typeface="+mn-lt"/>
                <a:ea typeface="+mn-ea"/>
                <a:cs typeface="+mn-cs"/>
                <a:sym typeface="Druk Medium"/>
              </a:defRPr>
            </a:lvl2pPr>
            <a:lvl3pPr marL="0" indent="914400" algn="ctr">
              <a:lnSpc>
                <a:spcPct val="70000"/>
              </a:lnSpc>
              <a:spcBef>
                <a:spcPts val="0"/>
              </a:spcBef>
              <a:buClrTx/>
              <a:buSzTx/>
              <a:buNone/>
              <a:defRPr b="0" cap="all" spc="-500" sz="50000">
                <a:solidFill>
                  <a:srgbClr val="FFFFFF"/>
                </a:solidFill>
                <a:latin typeface="+mn-lt"/>
                <a:ea typeface="+mn-ea"/>
                <a:cs typeface="+mn-cs"/>
                <a:sym typeface="Druk Medium"/>
              </a:defRPr>
            </a:lvl3pPr>
            <a:lvl4pPr marL="0" indent="1371600" algn="ctr">
              <a:lnSpc>
                <a:spcPct val="70000"/>
              </a:lnSpc>
              <a:spcBef>
                <a:spcPts val="0"/>
              </a:spcBef>
              <a:buClrTx/>
              <a:buSzTx/>
              <a:buNone/>
              <a:defRPr b="0" cap="all" spc="-500" sz="50000">
                <a:solidFill>
                  <a:srgbClr val="FFFFFF"/>
                </a:solidFill>
                <a:latin typeface="+mn-lt"/>
                <a:ea typeface="+mn-ea"/>
                <a:cs typeface="+mn-cs"/>
                <a:sym typeface="Druk Medium"/>
              </a:defRPr>
            </a:lvl4pPr>
            <a:lvl5pPr marL="0" indent="1828800" algn="ctr">
              <a:lnSpc>
                <a:spcPct val="70000"/>
              </a:lnSpc>
              <a:spcBef>
                <a:spcPts val="0"/>
              </a:spcBef>
              <a:buClrTx/>
              <a:buSzTx/>
              <a:buNone/>
              <a:defRPr b="0" cap="all" spc="-500" sz="50000">
                <a:solidFill>
                  <a:srgbClr val="FFFFFF"/>
                </a:solidFill>
                <a:latin typeface="+mn-lt"/>
                <a:ea typeface="+mn-ea"/>
                <a:cs typeface="+mn-cs"/>
                <a:sym typeface="Druk Medium"/>
              </a:defRPr>
            </a:lvl5pPr>
          </a:lstStyle>
          <a:p>
            <a:pPr/>
            <a:r>
              <a:t>100%</a:t>
            </a:r>
          </a:p>
          <a:p>
            <a:pPr lvl="1"/>
            <a:r>
              <a:t/>
            </a:r>
          </a:p>
          <a:p>
            <a:pPr lvl="2"/>
            <a:r>
              <a:t/>
            </a:r>
          </a:p>
          <a:p>
            <a:pPr lvl="3"/>
            <a:r>
              <a:t/>
            </a:r>
          </a:p>
          <a:p>
            <a:pPr lvl="4"/>
            <a:r>
              <a:t/>
            </a:r>
          </a:p>
        </p:txBody>
      </p:sp>
      <p:sp>
        <p:nvSpPr>
          <p:cNvPr id="128" name="Fact information"/>
          <p:cNvSpPr txBox="1"/>
          <p:nvPr>
            <p:ph type="body" sz="quarter" idx="21" hasCustomPrompt="1"/>
          </p:nvPr>
        </p:nvSpPr>
        <p:spPr>
          <a:xfrm>
            <a:off x="1219200" y="9436100"/>
            <a:ext cx="21945599" cy="629921"/>
          </a:xfrm>
          <a:prstGeom prst="rect">
            <a:avLst/>
          </a:prstGeom>
        </p:spPr>
        <p:txBody>
          <a:bodyPr/>
          <a:lstStyle>
            <a:lvl1pPr marL="0" indent="0" algn="ctr">
              <a:lnSpc>
                <a:spcPct val="110000"/>
              </a:lnSpc>
              <a:spcBef>
                <a:spcPts val="0"/>
              </a:spcBef>
              <a:buClrTx/>
              <a:buSzTx/>
              <a:buNone/>
              <a:defRPr b="0" cap="all" spc="-32" sz="3200">
                <a:solidFill>
                  <a:srgbClr val="000000"/>
                </a:solidFill>
                <a:latin typeface="Proxima Nova Extrabold"/>
                <a:ea typeface="Proxima Nova Extrabold"/>
                <a:cs typeface="Proxima Nova Extrabold"/>
                <a:sym typeface="Proxima Nova Extrabold"/>
              </a:defRPr>
            </a:lvl1pPr>
          </a:lstStyle>
          <a:p>
            <a:pPr/>
            <a:r>
              <a:t>Fact information</a:t>
            </a:r>
          </a:p>
        </p:txBody>
      </p:sp>
      <p:sp>
        <p:nvSpPr>
          <p:cNvPr id="12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00BFF3"/>
        </a:solidFill>
      </p:bgPr>
    </p:bg>
    <p:spTree>
      <p:nvGrpSpPr>
        <p:cNvPr id="1" name=""/>
        <p:cNvGrpSpPr/>
        <p:nvPr/>
      </p:nvGrpSpPr>
      <p:grpSpPr>
        <a:xfrm>
          <a:off x="0" y="0"/>
          <a:ext cx="0" cy="0"/>
          <a:chOff x="0" y="0"/>
          <a:chExt cx="0" cy="0"/>
        </a:xfrm>
      </p:grpSpPr>
      <p:sp>
        <p:nvSpPr>
          <p:cNvPr id="136" name="Body Level One…"/>
          <p:cNvSpPr txBox="1"/>
          <p:nvPr>
            <p:ph type="body" sz="half" idx="1" hasCustomPrompt="1"/>
          </p:nvPr>
        </p:nvSpPr>
        <p:spPr>
          <a:xfrm>
            <a:off x="3771900" y="4464048"/>
            <a:ext cx="16840200" cy="4883152"/>
          </a:xfrm>
          <a:prstGeom prst="rect">
            <a:avLst/>
          </a:prstGeom>
        </p:spPr>
        <p:txBody>
          <a:bodyPr anchor="ctr"/>
          <a:lstStyle>
            <a:lvl1pPr marL="431800" indent="-431800" defTabSz="825500">
              <a:lnSpc>
                <a:spcPct val="70000"/>
              </a:lnSpc>
              <a:spcBef>
                <a:spcPts val="0"/>
              </a:spcBef>
              <a:buClrTx/>
              <a:buSzTx/>
              <a:buNone/>
              <a:defRPr b="0" cap="all" sz="14000">
                <a:solidFill>
                  <a:srgbClr val="FFFFFF"/>
                </a:solidFill>
                <a:latin typeface="+mn-lt"/>
                <a:ea typeface="+mn-ea"/>
                <a:cs typeface="+mn-cs"/>
                <a:sym typeface="Druk Medium"/>
              </a:defRPr>
            </a:lvl1pPr>
            <a:lvl2pPr marL="431800" indent="25400" defTabSz="825500">
              <a:lnSpc>
                <a:spcPct val="70000"/>
              </a:lnSpc>
              <a:spcBef>
                <a:spcPts val="0"/>
              </a:spcBef>
              <a:buClrTx/>
              <a:buSzTx/>
              <a:buNone/>
              <a:defRPr b="0" cap="all" sz="14000">
                <a:solidFill>
                  <a:srgbClr val="FFFFFF"/>
                </a:solidFill>
                <a:latin typeface="+mn-lt"/>
                <a:ea typeface="+mn-ea"/>
                <a:cs typeface="+mn-cs"/>
                <a:sym typeface="Druk Medium"/>
              </a:defRPr>
            </a:lvl2pPr>
            <a:lvl3pPr marL="431800" indent="482600" defTabSz="825500">
              <a:lnSpc>
                <a:spcPct val="70000"/>
              </a:lnSpc>
              <a:spcBef>
                <a:spcPts val="0"/>
              </a:spcBef>
              <a:buClrTx/>
              <a:buSzTx/>
              <a:buNone/>
              <a:defRPr b="0" cap="all" sz="14000">
                <a:solidFill>
                  <a:srgbClr val="FFFFFF"/>
                </a:solidFill>
                <a:latin typeface="+mn-lt"/>
                <a:ea typeface="+mn-ea"/>
                <a:cs typeface="+mn-cs"/>
                <a:sym typeface="Druk Medium"/>
              </a:defRPr>
            </a:lvl3pPr>
            <a:lvl4pPr marL="431800" indent="939800" defTabSz="825500">
              <a:lnSpc>
                <a:spcPct val="70000"/>
              </a:lnSpc>
              <a:spcBef>
                <a:spcPts val="0"/>
              </a:spcBef>
              <a:buClrTx/>
              <a:buSzTx/>
              <a:buNone/>
              <a:defRPr b="0" cap="all" sz="14000">
                <a:solidFill>
                  <a:srgbClr val="FFFFFF"/>
                </a:solidFill>
                <a:latin typeface="+mn-lt"/>
                <a:ea typeface="+mn-ea"/>
                <a:cs typeface="+mn-cs"/>
                <a:sym typeface="Druk Medium"/>
              </a:defRPr>
            </a:lvl4pPr>
            <a:lvl5pPr marL="431800" indent="1397000" defTabSz="825500">
              <a:lnSpc>
                <a:spcPct val="70000"/>
              </a:lnSpc>
              <a:spcBef>
                <a:spcPts val="0"/>
              </a:spcBef>
              <a:buClrTx/>
              <a:buSzTx/>
              <a:buNone/>
              <a:defRPr b="0" cap="all" sz="14000">
                <a:solidFill>
                  <a:srgbClr val="FFFFFF"/>
                </a:solidFill>
                <a:latin typeface="+mn-lt"/>
                <a:ea typeface="+mn-ea"/>
                <a:cs typeface="+mn-cs"/>
                <a:sym typeface="Druk Medium"/>
              </a:defRPr>
            </a:lvl5pPr>
          </a:lstStyle>
          <a:p>
            <a:pPr/>
            <a:r>
              <a:t>“Notable Quote”</a:t>
            </a:r>
          </a:p>
          <a:p>
            <a:pPr lvl="1"/>
            <a:r>
              <a:t/>
            </a:r>
          </a:p>
          <a:p>
            <a:pPr lvl="2"/>
            <a:r>
              <a:t/>
            </a:r>
          </a:p>
          <a:p>
            <a:pPr lvl="3"/>
            <a:r>
              <a:t/>
            </a:r>
          </a:p>
          <a:p>
            <a:pPr lvl="4"/>
            <a:r>
              <a:t/>
            </a:r>
          </a:p>
        </p:txBody>
      </p:sp>
      <p:sp>
        <p:nvSpPr>
          <p:cNvPr id="137" name="Attribution"/>
          <p:cNvSpPr txBox="1"/>
          <p:nvPr>
            <p:ph type="body" sz="quarter" idx="21" hasCustomPrompt="1"/>
          </p:nvPr>
        </p:nvSpPr>
        <p:spPr>
          <a:xfrm>
            <a:off x="4203700" y="9372600"/>
            <a:ext cx="16840200" cy="680721"/>
          </a:xfrm>
          <a:prstGeom prst="rect">
            <a:avLst/>
          </a:prstGeom>
        </p:spPr>
        <p:txBody>
          <a:bodyPr/>
          <a:lstStyle>
            <a:lvl1pPr marL="0" indent="0" defTabSz="825500">
              <a:lnSpc>
                <a:spcPts val="3600"/>
              </a:lnSpc>
              <a:spcBef>
                <a:spcPts val="0"/>
              </a:spcBef>
              <a:buClrTx/>
              <a:buSzTx/>
              <a:buNone/>
              <a:defRPr b="0" cap="all" spc="-32" sz="3200">
                <a:solidFill>
                  <a:srgbClr val="FFFFFF"/>
                </a:solidFill>
                <a:latin typeface="Proxima Nova Extrabold"/>
                <a:ea typeface="Proxima Nova Extrabold"/>
                <a:cs typeface="Proxima Nova Extrabold"/>
                <a:sym typeface="Proxima Nova Extrabold"/>
              </a:defRPr>
            </a:lvl1pPr>
          </a:lstStyle>
          <a:p>
            <a:pPr/>
            <a:r>
              <a:t>Attribution</a:t>
            </a:r>
          </a:p>
        </p:txBody>
      </p:sp>
      <p:sp>
        <p:nvSpPr>
          <p:cNvPr id="1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45" name="A person’s lower body with blue pants and green shoes on a yellow and pink floor"/>
          <p:cNvSpPr/>
          <p:nvPr>
            <p:ph type="pic" sz="half" idx="21"/>
          </p:nvPr>
        </p:nvSpPr>
        <p:spPr>
          <a:xfrm>
            <a:off x="635000" y="6832600"/>
            <a:ext cx="12877800" cy="8589928"/>
          </a:xfrm>
          <a:prstGeom prst="rect">
            <a:avLst/>
          </a:prstGeom>
        </p:spPr>
        <p:txBody>
          <a:bodyPr lIns="91439" tIns="45719" rIns="91439" bIns="45719">
            <a:noAutofit/>
          </a:bodyPr>
          <a:lstStyle/>
          <a:p>
            <a:pPr/>
          </a:p>
        </p:txBody>
      </p:sp>
      <p:sp>
        <p:nvSpPr>
          <p:cNvPr id="146" name="Two adults wearing outfits with bold, solid colors—green, blue, pink, and yellow"/>
          <p:cNvSpPr/>
          <p:nvPr>
            <p:ph type="pic" sz="half" idx="22"/>
          </p:nvPr>
        </p:nvSpPr>
        <p:spPr>
          <a:xfrm>
            <a:off x="88900" y="-177800"/>
            <a:ext cx="14008100" cy="8157658"/>
          </a:xfrm>
          <a:prstGeom prst="rect">
            <a:avLst/>
          </a:prstGeom>
        </p:spPr>
        <p:txBody>
          <a:bodyPr lIns="91439" tIns="45719" rIns="91439" bIns="45719">
            <a:noAutofit/>
          </a:bodyPr>
          <a:lstStyle/>
          <a:p>
            <a:pPr/>
          </a:p>
        </p:txBody>
      </p:sp>
      <p:sp>
        <p:nvSpPr>
          <p:cNvPr id="147" name="Person blowing pink bubblegum against a solid pink and blue background"/>
          <p:cNvSpPr/>
          <p:nvPr>
            <p:ph type="pic" idx="23"/>
          </p:nvPr>
        </p:nvSpPr>
        <p:spPr>
          <a:xfrm>
            <a:off x="12814300" y="-355600"/>
            <a:ext cx="12033950" cy="18034000"/>
          </a:xfrm>
          <a:prstGeom prst="rect">
            <a:avLst/>
          </a:prstGeom>
        </p:spPr>
        <p:txBody>
          <a:bodyPr lIns="91439" tIns="45719" rIns="91439" bIns="45719">
            <a:noAutofit/>
          </a:bodyPr>
          <a:lstStyle/>
          <a:p>
            <a:pPr/>
          </a:p>
        </p:txBody>
      </p:sp>
      <p:sp>
        <p:nvSpPr>
          <p:cNvPr id="1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55" name="A person’s lower body with blue pants and green shoes on a yellow and pink floor"/>
          <p:cNvSpPr/>
          <p:nvPr>
            <p:ph type="pic" idx="21"/>
          </p:nvPr>
        </p:nvSpPr>
        <p:spPr>
          <a:xfrm>
            <a:off x="635000" y="-1181110"/>
            <a:ext cx="23114000" cy="15417820"/>
          </a:xfrm>
          <a:prstGeom prst="rect">
            <a:avLst/>
          </a:prstGeom>
        </p:spPr>
        <p:txBody>
          <a:bodyPr lIns="91439" tIns="45719" rIns="91439" bIns="45719">
            <a:noAutofit/>
          </a:bodyPr>
          <a:lstStyle/>
          <a:p>
            <a:pPr/>
          </a:p>
        </p:txBody>
      </p:sp>
      <p:sp>
        <p:nvSpPr>
          <p:cNvPr id="1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noFill/>
      </p:bgPr>
    </p:bg>
    <p:spTree>
      <p:nvGrpSpPr>
        <p:cNvPr id="1" name=""/>
        <p:cNvGrpSpPr/>
        <p:nvPr/>
      </p:nvGrpSpPr>
      <p:grpSpPr>
        <a:xfrm>
          <a:off x="0" y="0"/>
          <a:ext cx="0" cy="0"/>
          <a:chOff x="0" y="0"/>
          <a:chExt cx="0" cy="0"/>
        </a:xfrm>
      </p:grpSpPr>
      <p:sp>
        <p:nvSpPr>
          <p:cNvPr id="21" name="Two adults wearing outfits with bold, solid colors—green, blue, pink, and yellow"/>
          <p:cNvSpPr/>
          <p:nvPr>
            <p:ph type="pic" idx="21"/>
          </p:nvPr>
        </p:nvSpPr>
        <p:spPr>
          <a:xfrm>
            <a:off x="-38100" y="-267934"/>
            <a:ext cx="24472902" cy="14251868"/>
          </a:xfrm>
          <a:prstGeom prst="rect">
            <a:avLst/>
          </a:prstGeom>
        </p:spPr>
        <p:txBody>
          <a:bodyPr lIns="91439" tIns="45719" rIns="91439" bIns="45719">
            <a:noAutofit/>
          </a:bodyPr>
          <a:lstStyle/>
          <a:p>
            <a:pPr/>
          </a:p>
        </p:txBody>
      </p:sp>
      <p:sp>
        <p:nvSpPr>
          <p:cNvPr id="22" name="Body Level One…"/>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5pPr>
          </a:lstStyle>
          <a:p>
            <a:pPr/>
            <a:r>
              <a:t>Presentation Subtitle</a:t>
            </a:r>
          </a:p>
          <a:p>
            <a:pPr lvl="1"/>
            <a:r>
              <a:t/>
            </a:r>
          </a:p>
          <a:p>
            <a:pPr lvl="2"/>
            <a:r>
              <a:t/>
            </a:r>
          </a:p>
          <a:p>
            <a:pPr lvl="3"/>
            <a:r>
              <a:t/>
            </a:r>
          </a:p>
          <a:p>
            <a:pPr lvl="4"/>
            <a:r>
              <a:t/>
            </a:r>
          </a:p>
        </p:txBody>
      </p:sp>
      <p:sp>
        <p:nvSpPr>
          <p:cNvPr id="23" name="Presentation Title"/>
          <p:cNvSpPr txBox="1"/>
          <p:nvPr>
            <p:ph type="title" hasCustomPrompt="1"/>
          </p:nvPr>
        </p:nvSpPr>
        <p:spPr>
          <a:xfrm>
            <a:off x="1219200" y="3124200"/>
            <a:ext cx="21945600" cy="5524500"/>
          </a:xfrm>
          <a:prstGeom prst="rect">
            <a:avLst/>
          </a:prstGeom>
        </p:spPr>
        <p:txBody>
          <a:bodyPr/>
          <a:lstStyle>
            <a:lvl1pPr defTabSz="584200">
              <a:defRPr spc="-220" sz="22000">
                <a:solidFill>
                  <a:srgbClr val="FFFFFF"/>
                </a:solidFill>
              </a:defRPr>
            </a:lvl1pPr>
          </a:lstStyle>
          <a:p>
            <a:pPr/>
            <a:r>
              <a:t>Presentation Title</a:t>
            </a:r>
          </a:p>
        </p:txBody>
      </p:sp>
      <p:sp>
        <p:nvSpPr>
          <p:cNvPr id="24" name="Author and Date"/>
          <p:cNvSpPr txBox="1"/>
          <p:nvPr>
            <p:ph type="body" sz="quarter" idx="22" hasCustomPrompt="1"/>
          </p:nvPr>
        </p:nvSpPr>
        <p:spPr>
          <a:xfrm>
            <a:off x="1219200" y="2438400"/>
            <a:ext cx="21945600" cy="711200"/>
          </a:xfrm>
          <a:prstGeom prst="rect">
            <a:avLst/>
          </a:prstGeom>
        </p:spPr>
        <p:txBody>
          <a:bodyPr anchor="ctr"/>
          <a:lstStyle>
            <a:lvl1pPr marL="0" indent="0" defTabSz="825500">
              <a:lnSpc>
                <a:spcPct val="120000"/>
              </a:lnSpc>
              <a:spcBef>
                <a:spcPts val="0"/>
              </a:spcBef>
              <a:buClrTx/>
              <a:buSzTx/>
              <a:buNone/>
              <a:defRPr b="0" cap="all" sz="3600">
                <a:solidFill>
                  <a:srgbClr val="FFFFFF"/>
                </a:solidFill>
                <a:latin typeface="Proxima Nova Extrabold"/>
                <a:ea typeface="Proxima Nova Extrabold"/>
                <a:cs typeface="Proxima Nova Extrabold"/>
                <a:sym typeface="Proxima Nova Extrabold"/>
              </a:defRPr>
            </a:lvl1pPr>
          </a:lstStyle>
          <a:p>
            <a:pPr/>
            <a:r>
              <a:t>Author and Date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bg>
      <p:bgPr>
        <a:solidFill>
          <a:srgbClr val="00BFF3"/>
        </a:solidFill>
      </p:bgPr>
    </p:bg>
    <p:spTree>
      <p:nvGrpSpPr>
        <p:cNvPr id="1" name=""/>
        <p:cNvGrpSpPr/>
        <p:nvPr/>
      </p:nvGrpSpPr>
      <p:grpSpPr>
        <a:xfrm>
          <a:off x="0" y="0"/>
          <a:ext cx="0" cy="0"/>
          <a:chOff x="0" y="0"/>
          <a:chExt cx="0" cy="0"/>
        </a:xfrm>
      </p:grpSpPr>
      <p:sp>
        <p:nvSpPr>
          <p:cNvPr id="32" name="Body Level One…"/>
          <p:cNvSpPr txBox="1"/>
          <p:nvPr>
            <p:ph type="body" sz="quarter" idx="1" hasCustomPrompt="1"/>
          </p:nvPr>
        </p:nvSpPr>
        <p:spPr>
          <a:xfrm>
            <a:off x="19100800" y="8229600"/>
            <a:ext cx="4584700" cy="3123704"/>
          </a:xfrm>
          <a:prstGeom prst="rect">
            <a:avLst/>
          </a:prstGeom>
        </p:spPr>
        <p:txBody>
          <a:bodyPr/>
          <a:lstStyle>
            <a:lvl1pPr marL="0" indent="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1pPr>
            <a:lvl2pPr marL="0" indent="4572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2pPr>
            <a:lvl3pPr marL="0" indent="9144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3pPr>
            <a:lvl4pPr marL="0" indent="13716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4pPr>
            <a:lvl5pPr marL="0" indent="18288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5pPr>
          </a:lstStyle>
          <a:p>
            <a:pPr/>
            <a:r>
              <a:t>Caption Text</a:t>
            </a:r>
          </a:p>
          <a:p>
            <a:pPr lvl="1"/>
            <a:r>
              <a:t/>
            </a:r>
          </a:p>
          <a:p>
            <a:pPr lvl="2"/>
            <a:r>
              <a:t/>
            </a:r>
          </a:p>
          <a:p>
            <a:pPr lvl="3"/>
            <a:r>
              <a:t/>
            </a:r>
          </a:p>
          <a:p>
            <a:pPr lvl="4"/>
            <a:r>
              <a:t/>
            </a:r>
          </a:p>
        </p:txBody>
      </p:sp>
      <p:sp>
        <p:nvSpPr>
          <p:cNvPr id="33" name="A person’s lower body with blue pants and green shoes on a yellow and pink floor"/>
          <p:cNvSpPr/>
          <p:nvPr>
            <p:ph type="pic" idx="21"/>
          </p:nvPr>
        </p:nvSpPr>
        <p:spPr>
          <a:xfrm>
            <a:off x="528828" y="0"/>
            <a:ext cx="17992344" cy="12001500"/>
          </a:xfrm>
          <a:prstGeom prst="rect">
            <a:avLst/>
          </a:prstGeom>
        </p:spPr>
        <p:txBody>
          <a:bodyPr lIns="91439" tIns="45719" rIns="91439" bIns="45719">
            <a:noAutofit/>
          </a:bodyPr>
          <a:lstStyle/>
          <a:p>
            <a:pPr/>
          </a:p>
        </p:txBody>
      </p:sp>
      <p:sp>
        <p:nvSpPr>
          <p:cNvPr id="34" name="Slide Title"/>
          <p:cNvSpPr txBox="1"/>
          <p:nvPr>
            <p:ph type="title" hasCustomPrompt="1"/>
          </p:nvPr>
        </p:nvSpPr>
        <p:spPr>
          <a:xfrm>
            <a:off x="635000" y="7937906"/>
            <a:ext cx="17780000" cy="5651592"/>
          </a:xfrm>
          <a:prstGeom prst="rect">
            <a:avLst/>
          </a:prstGeom>
        </p:spPr>
        <p:txBody>
          <a:bodyPr anchor="b"/>
          <a:lstStyle>
            <a:lvl1pPr algn="ctr" defTabSz="584200">
              <a:defRPr spc="-220" sz="22000">
                <a:solidFill>
                  <a:srgbClr val="FFD74C"/>
                </a:solidFill>
              </a:defRPr>
            </a:lvl1pPr>
          </a:lstStyle>
          <a:p>
            <a:pPr/>
            <a:r>
              <a:t>Slide Title</a:t>
            </a:r>
          </a:p>
        </p:txBody>
      </p:sp>
      <p:sp>
        <p:nvSpPr>
          <p:cNvPr id="35" name="Line"/>
          <p:cNvSpPr/>
          <p:nvPr/>
        </p:nvSpPr>
        <p:spPr>
          <a:xfrm>
            <a:off x="19169012" y="11874500"/>
            <a:ext cx="1549401" cy="0"/>
          </a:xfrm>
          <a:prstGeom prst="ellipse">
            <a:avLst/>
          </a:prstGeom>
          <a:ln w="254000">
            <a:solidFill>
              <a:srgbClr val="FFD74C"/>
            </a:solidFill>
            <a:miter lim="400000"/>
          </a:ln>
        </p:spPr>
        <p:txBody>
          <a:bodyPr lIns="0" tIns="0" rIns="0" bIns="0" anchor="ctr"/>
          <a:lstStyle/>
          <a:p>
            <a:pPr algn="ctr" defTabSz="825500">
              <a:lnSpc>
                <a:spcPct val="120000"/>
              </a:lnSpc>
              <a:spcBef>
                <a:spcPts val="0"/>
              </a:spcBef>
              <a:defRPr b="0" cap="all" sz="3000">
                <a:solidFill>
                  <a:srgbClr val="FFFFFF"/>
                </a:solidFill>
                <a:latin typeface="Proxima Nova Extrabold"/>
                <a:ea typeface="Proxima Nova Extrabold"/>
                <a:cs typeface="Proxima Nova Extrabold"/>
                <a:sym typeface="Proxima Nova Extrabold"/>
              </a:defRPr>
            </a:pP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4" name="Slide Title"/>
          <p:cNvSpPr txBox="1"/>
          <p:nvPr>
            <p:ph type="title" hasCustomPrompt="1"/>
          </p:nvPr>
        </p:nvSpPr>
        <p:spPr>
          <a:prstGeom prst="rect">
            <a:avLst/>
          </a:prstGeom>
        </p:spPr>
        <p:txBody>
          <a:bodyPr/>
          <a:lstStyle/>
          <a:p>
            <a:pPr/>
            <a:r>
              <a:t>Slide Title</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728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Body Level One…"/>
          <p:cNvSpPr txBox="1"/>
          <p:nvPr>
            <p:ph type="body" sz="quarter" idx="1" hasCustomPrompt="1"/>
          </p:nvPr>
        </p:nvSpPr>
        <p:spPr>
          <a:xfrm>
            <a:off x="1219200" y="6311900"/>
            <a:ext cx="8356600" cy="6184900"/>
          </a:xfrm>
          <a:prstGeom prst="rect">
            <a:avLst/>
          </a:prstGeom>
        </p:spPr>
        <p:txBody>
          <a:bodyPr/>
          <a:lstStyle/>
          <a:p>
            <a:pPr/>
            <a:r>
              <a:t>Slide bullet text</a:t>
            </a:r>
          </a:p>
          <a:p>
            <a:pPr lvl="1"/>
            <a:r>
              <a:t/>
            </a:r>
          </a:p>
          <a:p>
            <a:pPr lvl="2"/>
            <a:r>
              <a:t/>
            </a:r>
          </a:p>
          <a:p>
            <a:pPr lvl="3"/>
            <a:r>
              <a:t/>
            </a:r>
          </a:p>
          <a:p>
            <a:pPr lvl="4"/>
            <a:r>
              <a:t/>
            </a:r>
          </a:p>
        </p:txBody>
      </p:sp>
      <p:sp>
        <p:nvSpPr>
          <p:cNvPr id="61" name="Slide Title"/>
          <p:cNvSpPr txBox="1"/>
          <p:nvPr>
            <p:ph type="title" hasCustomPrompt="1"/>
          </p:nvPr>
        </p:nvSpPr>
        <p:spPr>
          <a:xfrm>
            <a:off x="1219200" y="2439639"/>
            <a:ext cx="8356600" cy="3068291"/>
          </a:xfrm>
          <a:prstGeom prst="rect">
            <a:avLst/>
          </a:prstGeom>
        </p:spPr>
        <p:txBody>
          <a:bodyPr/>
          <a:lstStyle>
            <a:lvl1pPr>
              <a:defRPr spc="-100" sz="10000"/>
            </a:lvl1pPr>
          </a:lstStyle>
          <a:p>
            <a:pPr/>
            <a:r>
              <a:t>Slide Title</a:t>
            </a:r>
          </a:p>
        </p:txBody>
      </p:sp>
      <p:sp>
        <p:nvSpPr>
          <p:cNvPr id="62" name="Rectangle"/>
          <p:cNvSpPr/>
          <p:nvPr/>
        </p:nvSpPr>
        <p:spPr>
          <a:xfrm>
            <a:off x="10795000" y="0"/>
            <a:ext cx="13614400" cy="13716000"/>
          </a:xfrm>
          <a:prstGeom prst="rect">
            <a:avLst/>
          </a:prstGeom>
          <a:solidFill>
            <a:srgbClr val="00BFF3"/>
          </a:solidFill>
          <a:ln w="12700">
            <a:miter lim="400000"/>
          </a:ln>
        </p:spPr>
        <p:txBody>
          <a:bodyPr lIns="50800" tIns="50800" rIns="50800" bIns="50800" anchor="ctr"/>
          <a:lstStyle/>
          <a:p>
            <a:pPr algn="ctr" defTabSz="825500">
              <a:lnSpc>
                <a:spcPct val="120000"/>
              </a:lnSpc>
              <a:spcBef>
                <a:spcPts val="0"/>
              </a:spcBef>
              <a:defRPr b="0" cap="all" sz="3000">
                <a:solidFill>
                  <a:srgbClr val="FFFFFF"/>
                </a:solidFill>
                <a:latin typeface="Proxima Nova Extrabold"/>
                <a:ea typeface="Proxima Nova Extrabold"/>
                <a:cs typeface="Proxima Nova Extrabold"/>
                <a:sym typeface="Proxima Nova Extrabold"/>
              </a:defRPr>
            </a:pPr>
          </a:p>
        </p:txBody>
      </p:sp>
      <p:sp>
        <p:nvSpPr>
          <p:cNvPr id="63" name="Partial view of a building exterior painted yellow with blue window shutters and a curtained doorway"/>
          <p:cNvSpPr/>
          <p:nvPr>
            <p:ph type="pic" idx="21"/>
          </p:nvPr>
        </p:nvSpPr>
        <p:spPr>
          <a:xfrm>
            <a:off x="9156700" y="-38100"/>
            <a:ext cx="19693467" cy="13106400"/>
          </a:xfrm>
          <a:prstGeom prst="rect">
            <a:avLst/>
          </a:prstGeom>
        </p:spPr>
        <p:txBody>
          <a:bodyPr lIns="91439" tIns="45719" rIns="91439" bIns="45719">
            <a:noAutofit/>
          </a:bodyPr>
          <a:lstStyle/>
          <a:p>
            <a:pPr/>
          </a:p>
        </p:txBody>
      </p:sp>
      <p:sp>
        <p:nvSpPr>
          <p:cNvPr id="64" name="Author and Date"/>
          <p:cNvSpPr txBox="1"/>
          <p:nvPr>
            <p:ph type="body" sz="quarter" idx="22" hasCustomPrompt="1"/>
          </p:nvPr>
        </p:nvSpPr>
        <p:spPr>
          <a:xfrm>
            <a:off x="1219200" y="1646935"/>
            <a:ext cx="8356600" cy="770129"/>
          </a:xfrm>
          <a:prstGeom prst="rect">
            <a:avLst/>
          </a:prstGeom>
        </p:spPr>
        <p:txBody>
          <a:bodyPr anchor="ctr"/>
          <a:lstStyle>
            <a:lvl1pPr marL="0" indent="0">
              <a:lnSpc>
                <a:spcPct val="120000"/>
              </a:lnSpc>
              <a:spcBef>
                <a:spcPts val="0"/>
              </a:spcBef>
              <a:buClrTx/>
              <a:buSzTx/>
              <a:buNone/>
              <a:defRPr b="0" cap="all" sz="3600">
                <a:solidFill>
                  <a:srgbClr val="00C7FC"/>
                </a:solidFill>
                <a:latin typeface="Proxima Nova Extrabold"/>
                <a:ea typeface="Proxima Nova Extrabold"/>
                <a:cs typeface="Proxima Nova Extrabold"/>
                <a:sym typeface="Proxima Nova Extrabold"/>
              </a:defRPr>
            </a:lvl1pPr>
          </a:lstStyle>
          <a:p>
            <a:pPr/>
            <a:r>
              <a:t>Author and Date</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2" name="Body Level One…"/>
          <p:cNvSpPr txBox="1"/>
          <p:nvPr>
            <p:ph type="body" sz="quarter" idx="1" hasCustomPrompt="1"/>
          </p:nvPr>
        </p:nvSpPr>
        <p:spPr>
          <a:xfrm>
            <a:off x="1219200" y="6311900"/>
            <a:ext cx="8356600" cy="6184900"/>
          </a:xfrm>
          <a:prstGeom prst="rect">
            <a:avLst/>
          </a:prstGeom>
        </p:spPr>
        <p:txBody>
          <a:bodyPr/>
          <a:lstStyle/>
          <a:p>
            <a:pPr/>
            <a:r>
              <a:t>Slide bullet text</a:t>
            </a:r>
          </a:p>
          <a:p>
            <a:pPr lvl="1"/>
            <a:r>
              <a:t/>
            </a:r>
          </a:p>
          <a:p>
            <a:pPr lvl="2"/>
            <a:r>
              <a:t/>
            </a:r>
          </a:p>
          <a:p>
            <a:pPr lvl="3"/>
            <a:r>
              <a:t/>
            </a:r>
          </a:p>
          <a:p>
            <a:pPr lvl="4"/>
            <a:r>
              <a:t/>
            </a:r>
          </a:p>
        </p:txBody>
      </p:sp>
      <p:sp>
        <p:nvSpPr>
          <p:cNvPr id="73" name="Slide Title"/>
          <p:cNvSpPr txBox="1"/>
          <p:nvPr>
            <p:ph type="title" hasCustomPrompt="1"/>
          </p:nvPr>
        </p:nvSpPr>
        <p:spPr>
          <a:xfrm>
            <a:off x="1219200" y="2439639"/>
            <a:ext cx="8356600" cy="3068291"/>
          </a:xfrm>
          <a:prstGeom prst="rect">
            <a:avLst/>
          </a:prstGeom>
        </p:spPr>
        <p:txBody>
          <a:bodyPr/>
          <a:lstStyle>
            <a:lvl1pPr>
              <a:defRPr spc="-100" sz="10000"/>
            </a:lvl1pPr>
          </a:lstStyle>
          <a:p>
            <a:pPr/>
            <a:r>
              <a:t>Slide Title</a:t>
            </a:r>
          </a:p>
        </p:txBody>
      </p:sp>
      <p:sp>
        <p:nvSpPr>
          <p:cNvPr id="74" name="Rectangle"/>
          <p:cNvSpPr/>
          <p:nvPr/>
        </p:nvSpPr>
        <p:spPr>
          <a:xfrm>
            <a:off x="10795000" y="0"/>
            <a:ext cx="13614400" cy="13716000"/>
          </a:xfrm>
          <a:prstGeom prst="rect">
            <a:avLst/>
          </a:prstGeom>
          <a:solidFill>
            <a:srgbClr val="00BFF3"/>
          </a:solidFill>
          <a:ln w="12700">
            <a:miter lim="400000"/>
          </a:ln>
        </p:spPr>
        <p:txBody>
          <a:bodyPr lIns="50800" tIns="50800" rIns="50800" bIns="50800" anchor="ctr"/>
          <a:lstStyle/>
          <a:p>
            <a:pPr algn="ctr" defTabSz="825500">
              <a:lnSpc>
                <a:spcPct val="120000"/>
              </a:lnSpc>
              <a:spcBef>
                <a:spcPts val="0"/>
              </a:spcBef>
              <a:defRPr b="0" cap="all" sz="3000">
                <a:solidFill>
                  <a:srgbClr val="FFFFFF"/>
                </a:solidFill>
                <a:latin typeface="Proxima Nova Extrabold"/>
                <a:ea typeface="Proxima Nova Extrabold"/>
                <a:cs typeface="Proxima Nova Extrabold"/>
                <a:sym typeface="Proxima Nova Extrabold"/>
              </a:defRPr>
            </a:pPr>
          </a:p>
        </p:txBody>
      </p:sp>
      <p:sp>
        <p:nvSpPr>
          <p:cNvPr id="75" name="Author and Date"/>
          <p:cNvSpPr txBox="1"/>
          <p:nvPr>
            <p:ph type="body" sz="quarter" idx="21" hasCustomPrompt="1"/>
          </p:nvPr>
        </p:nvSpPr>
        <p:spPr>
          <a:xfrm>
            <a:off x="1219200" y="1646935"/>
            <a:ext cx="8356600" cy="770129"/>
          </a:xfrm>
          <a:prstGeom prst="rect">
            <a:avLst/>
          </a:prstGeom>
        </p:spPr>
        <p:txBody>
          <a:bodyPr anchor="ctr"/>
          <a:lstStyle>
            <a:lvl1pPr marL="0" indent="0">
              <a:lnSpc>
                <a:spcPct val="120000"/>
              </a:lnSpc>
              <a:spcBef>
                <a:spcPts val="0"/>
              </a:spcBef>
              <a:buClrTx/>
              <a:buSzTx/>
              <a:buNone/>
              <a:defRPr b="0" cap="all" sz="3600">
                <a:solidFill>
                  <a:srgbClr val="00C7FC"/>
                </a:solidFill>
                <a:latin typeface="Proxima Nova Extrabold"/>
                <a:ea typeface="Proxima Nova Extrabold"/>
                <a:cs typeface="Proxima Nova Extrabold"/>
                <a:sym typeface="Proxima Nova Extrabold"/>
              </a:defRPr>
            </a:lvl1pPr>
          </a:lstStyle>
          <a:p>
            <a:pPr/>
            <a:r>
              <a:t>Author and Date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3" name="Body Level One…"/>
          <p:cNvSpPr txBox="1"/>
          <p:nvPr>
            <p:ph type="body" sz="quarter" idx="1" hasCustomPrompt="1"/>
          </p:nvPr>
        </p:nvSpPr>
        <p:spPr>
          <a:xfrm>
            <a:off x="1219200" y="6311900"/>
            <a:ext cx="8356600" cy="6184900"/>
          </a:xfrm>
          <a:prstGeom prst="rect">
            <a:avLst/>
          </a:prstGeom>
        </p:spPr>
        <p:txBody>
          <a:bodyPr/>
          <a:lstStyle/>
          <a:p>
            <a:pPr/>
            <a:r>
              <a:t>Slide bullet text</a:t>
            </a:r>
          </a:p>
          <a:p>
            <a:pPr lvl="1"/>
            <a:r>
              <a:t/>
            </a:r>
          </a:p>
          <a:p>
            <a:pPr lvl="2"/>
            <a:r>
              <a:t/>
            </a:r>
          </a:p>
          <a:p>
            <a:pPr lvl="3"/>
            <a:r>
              <a:t/>
            </a:r>
          </a:p>
          <a:p>
            <a:pPr lvl="4"/>
            <a:r>
              <a:t/>
            </a:r>
          </a:p>
        </p:txBody>
      </p:sp>
      <p:sp>
        <p:nvSpPr>
          <p:cNvPr id="84" name="Slide Title"/>
          <p:cNvSpPr txBox="1"/>
          <p:nvPr>
            <p:ph type="title" hasCustomPrompt="1"/>
          </p:nvPr>
        </p:nvSpPr>
        <p:spPr>
          <a:xfrm>
            <a:off x="1219200" y="2439639"/>
            <a:ext cx="8356600" cy="3068291"/>
          </a:xfrm>
          <a:prstGeom prst="rect">
            <a:avLst/>
          </a:prstGeom>
        </p:spPr>
        <p:txBody>
          <a:bodyPr/>
          <a:lstStyle>
            <a:lvl1pPr>
              <a:defRPr spc="-100" sz="10000"/>
            </a:lvl1pPr>
          </a:lstStyle>
          <a:p>
            <a:pPr/>
            <a:r>
              <a:t>Slide Title</a:t>
            </a:r>
          </a:p>
        </p:txBody>
      </p:sp>
      <p:sp>
        <p:nvSpPr>
          <p:cNvPr id="85" name="Rectangle"/>
          <p:cNvSpPr/>
          <p:nvPr/>
        </p:nvSpPr>
        <p:spPr>
          <a:xfrm>
            <a:off x="10795000" y="0"/>
            <a:ext cx="13614400" cy="13716000"/>
          </a:xfrm>
          <a:prstGeom prst="rect">
            <a:avLst/>
          </a:prstGeom>
          <a:solidFill>
            <a:srgbClr val="00BFF3"/>
          </a:solidFill>
          <a:ln w="12700">
            <a:miter lim="400000"/>
          </a:ln>
        </p:spPr>
        <p:txBody>
          <a:bodyPr lIns="50800" tIns="50800" rIns="50800" bIns="50800" anchor="ctr"/>
          <a:lstStyle/>
          <a:p>
            <a:pPr algn="ctr" defTabSz="825500">
              <a:lnSpc>
                <a:spcPct val="120000"/>
              </a:lnSpc>
              <a:spcBef>
                <a:spcPts val="0"/>
              </a:spcBef>
              <a:defRPr b="0" cap="all" sz="3000">
                <a:solidFill>
                  <a:srgbClr val="FFFFFF"/>
                </a:solidFill>
                <a:latin typeface="Proxima Nova Extrabold"/>
                <a:ea typeface="Proxima Nova Extrabold"/>
                <a:cs typeface="Proxima Nova Extrabold"/>
                <a:sym typeface="Proxima Nova Extrabold"/>
              </a:defRPr>
            </a:pPr>
          </a:p>
        </p:txBody>
      </p:sp>
      <p:sp>
        <p:nvSpPr>
          <p:cNvPr id="86" name="Author and Date"/>
          <p:cNvSpPr txBox="1"/>
          <p:nvPr>
            <p:ph type="body" sz="quarter" idx="21" hasCustomPrompt="1"/>
          </p:nvPr>
        </p:nvSpPr>
        <p:spPr>
          <a:xfrm>
            <a:off x="1219200" y="1646935"/>
            <a:ext cx="8356600" cy="770129"/>
          </a:xfrm>
          <a:prstGeom prst="rect">
            <a:avLst/>
          </a:prstGeom>
        </p:spPr>
        <p:txBody>
          <a:bodyPr anchor="ctr"/>
          <a:lstStyle>
            <a:lvl1pPr marL="0" indent="0">
              <a:lnSpc>
                <a:spcPct val="120000"/>
              </a:lnSpc>
              <a:spcBef>
                <a:spcPts val="0"/>
              </a:spcBef>
              <a:buClrTx/>
              <a:buSzTx/>
              <a:buNone/>
              <a:defRPr b="0" cap="all" sz="3600">
                <a:solidFill>
                  <a:srgbClr val="00C7FC"/>
                </a:solidFill>
                <a:latin typeface="Proxima Nova Extrabold"/>
                <a:ea typeface="Proxima Nova Extrabold"/>
                <a:cs typeface="Proxima Nova Extrabold"/>
                <a:sym typeface="Proxima Nova Extrabold"/>
              </a:defRPr>
            </a:lvl1pPr>
          </a:lstStyle>
          <a:p>
            <a:pPr/>
            <a:r>
              <a:t>Author and Date</a:t>
            </a:r>
          </a:p>
        </p:txBody>
      </p:sp>
      <p:sp>
        <p:nvSpPr>
          <p:cNvPr id="8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solidFill>
          <a:srgbClr val="00BFF3"/>
        </a:solidFill>
      </p:bgPr>
    </p:bg>
    <p:spTree>
      <p:nvGrpSpPr>
        <p:cNvPr id="1" name=""/>
        <p:cNvGrpSpPr/>
        <p:nvPr/>
      </p:nvGrpSpPr>
      <p:grpSpPr>
        <a:xfrm>
          <a:off x="0" y="0"/>
          <a:ext cx="0" cy="0"/>
          <a:chOff x="0" y="0"/>
          <a:chExt cx="0" cy="0"/>
        </a:xfrm>
      </p:grpSpPr>
      <p:sp>
        <p:nvSpPr>
          <p:cNvPr id="94" name="Section Title"/>
          <p:cNvSpPr txBox="1"/>
          <p:nvPr>
            <p:ph type="title" hasCustomPrompt="1"/>
          </p:nvPr>
        </p:nvSpPr>
        <p:spPr>
          <a:xfrm>
            <a:off x="1219200" y="4064000"/>
            <a:ext cx="21945600" cy="5930900"/>
          </a:xfrm>
          <a:prstGeom prst="rect">
            <a:avLst/>
          </a:prstGeom>
        </p:spPr>
        <p:txBody>
          <a:bodyPr anchor="ctr"/>
          <a:lstStyle>
            <a:lvl1pPr defTabSz="584200">
              <a:defRPr spc="0">
                <a:solidFill>
                  <a:srgbClr val="FFFFFF"/>
                </a:solidFill>
              </a:defRPr>
            </a:lvl1pPr>
          </a:lstStyle>
          <a:p>
            <a:pPr/>
            <a:r>
              <a:t>Section Title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Body Level One…"/>
          <p:cNvSpPr txBox="1"/>
          <p:nvPr>
            <p:ph type="body" idx="1" hasCustomPrompt="1"/>
          </p:nvPr>
        </p:nvSpPr>
        <p:spPr>
          <a:xfrm>
            <a:off x="1219200" y="3733800"/>
            <a:ext cx="21945600" cy="8763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3" name="Slide Title"/>
          <p:cNvSpPr txBox="1"/>
          <p:nvPr>
            <p:ph type="title" hasCustomPrompt="1"/>
          </p:nvPr>
        </p:nvSpPr>
        <p:spPr>
          <a:xfrm>
            <a:off x="1219200" y="1219200"/>
            <a:ext cx="21945600" cy="229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4" name="Slide Number"/>
          <p:cNvSpPr txBox="1"/>
          <p:nvPr>
            <p:ph type="sldNum" sz="quarter" idx="2"/>
          </p:nvPr>
        </p:nvSpPr>
        <p:spPr>
          <a:xfrm>
            <a:off x="23622000" y="13080999"/>
            <a:ext cx="336728" cy="413767"/>
          </a:xfrm>
          <a:prstGeom prst="rect">
            <a:avLst/>
          </a:prstGeom>
          <a:ln w="12700">
            <a:miter lim="400000"/>
          </a:ln>
        </p:spPr>
        <p:txBody>
          <a:bodyPr wrap="none" lIns="50800" tIns="50800" rIns="50800" bIns="50800" anchor="b">
            <a:spAutoFit/>
          </a:bodyPr>
          <a:lstStyle>
            <a:lvl1pPr defTabSz="825500">
              <a:lnSpc>
                <a:spcPts val="2600"/>
              </a:lnSpc>
              <a:spcBef>
                <a:spcPts val="0"/>
              </a:spcBef>
              <a:defRPr b="0" sz="1800">
                <a:solidFill>
                  <a:srgbClr val="000000"/>
                </a:solidFill>
                <a:latin typeface="Proxima Nova Medium"/>
                <a:ea typeface="Proxima Nova Medium"/>
                <a:cs typeface="Proxima Nova Medium"/>
                <a:sym typeface="Proxima Nova Medium"/>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1pPr>
      <a:lvl2pPr marL="0" marR="0" indent="4572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2pPr>
      <a:lvl3pPr marL="0" marR="0" indent="9144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3pPr>
      <a:lvl4pPr marL="0" marR="0" indent="13716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4pPr>
      <a:lvl5pPr marL="0" marR="0" indent="18288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5pPr>
      <a:lvl6pPr marL="0" marR="0" indent="22860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6pPr>
      <a:lvl7pPr marL="0" marR="0" indent="27432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7pPr>
      <a:lvl8pPr marL="0" marR="0" indent="32004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8pPr>
      <a:lvl9pPr marL="0" marR="0" indent="36576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9pPr>
    </p:titleStyle>
    <p:bodyStyle>
      <a:lvl1pPr marL="685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1pPr>
      <a:lvl2pPr marL="1371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2pPr>
      <a:lvl3pPr marL="2057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3pPr>
      <a:lvl4pPr marL="2743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4pPr>
      <a:lvl5pPr marL="34290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5pPr>
      <a:lvl6pPr marL="4114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6pPr>
      <a:lvl7pPr marL="4800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7pPr>
      <a:lvl8pPr marL="5486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8pPr>
      <a:lvl9pPr marL="6172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9pPr>
    </p:bodyStyle>
    <p:otherStyle>
      <a:lvl1pPr marL="0" marR="0" indent="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1pPr>
      <a:lvl2pPr marL="0" marR="0" indent="457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2pPr>
      <a:lvl3pPr marL="0" marR="0" indent="914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3pPr>
      <a:lvl4pPr marL="0" marR="0" indent="1371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4pPr>
      <a:lvl5pPr marL="0" marR="0" indent="18288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5pPr>
      <a:lvl6pPr marL="0" marR="0" indent="22860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6pPr>
      <a:lvl7pPr marL="0" marR="0" indent="2743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7pPr>
      <a:lvl8pPr marL="0" marR="0" indent="3200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8pPr>
      <a:lvl9pPr marL="0" marR="0" indent="3657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3.png"/><Relationship Id="rId3" Type="http://schemas.openxmlformats.org/officeDocument/2006/relationships/image" Target="../media/image4.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dblp.uni-trier.de/" TargetMode="External"/><Relationship Id="rId3"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77DD77"/>
        </a:solidFill>
      </p:bgPr>
    </p:bg>
    <p:spTree>
      <p:nvGrpSpPr>
        <p:cNvPr id="1" name=""/>
        <p:cNvGrpSpPr/>
        <p:nvPr/>
      </p:nvGrpSpPr>
      <p:grpSpPr>
        <a:xfrm>
          <a:off x="0" y="0"/>
          <a:ext cx="0" cy="0"/>
          <a:chOff x="0" y="0"/>
          <a:chExt cx="0" cy="0"/>
        </a:xfrm>
      </p:grpSpPr>
      <p:sp>
        <p:nvSpPr>
          <p:cNvPr id="172" name="ALEXIS BRYAN AMBRIZ"/>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ALEXIS BRYAN AMBRIZ</a:t>
            </a:r>
          </a:p>
        </p:txBody>
      </p:sp>
      <p:sp>
        <p:nvSpPr>
          <p:cNvPr id="173" name="A SHORT STORY PRESENTATION FOR CMPE 258"/>
          <p:cNvSpPr txBox="1"/>
          <p:nvPr>
            <p:ph type="subTitle" sz="quarter" idx="1"/>
          </p:nvPr>
        </p:nvSpPr>
        <p:spPr>
          <a:prstGeom prst="rect">
            <a:avLst/>
          </a:prstGeom>
        </p:spPr>
        <p:txBody>
          <a:bodyPr/>
          <a:lstStyle/>
          <a:p>
            <a:pPr/>
            <a:r>
              <a:t>A SHORT STORY PRESENTATION FOR CMPE 258</a:t>
            </a:r>
          </a:p>
        </p:txBody>
      </p:sp>
      <p:sp>
        <p:nvSpPr>
          <p:cNvPr id="174" name="A SURVEY OF CONTEMPORARY Fashion recommendation Systems (RS)"/>
          <p:cNvSpPr txBox="1"/>
          <p:nvPr>
            <p:ph type="ctrTitle"/>
          </p:nvPr>
        </p:nvSpPr>
        <p:spPr>
          <a:prstGeom prst="rect">
            <a:avLst/>
          </a:prstGeom>
        </p:spPr>
        <p:txBody>
          <a:bodyPr/>
          <a:lstStyle>
            <a:lvl1pPr defTabSz="502412">
              <a:defRPr spc="-189" sz="18920"/>
            </a:lvl1pPr>
          </a:lstStyle>
          <a:p>
            <a:pPr/>
            <a:r>
              <a:t>A SURVEY OF CONTEMPORARY Fashion recommendation Systems (RS)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Tabular Systems…"/>
          <p:cNvSpPr txBox="1"/>
          <p:nvPr>
            <p:ph type="body" idx="1"/>
          </p:nvPr>
        </p:nvSpPr>
        <p:spPr>
          <a:prstGeom prst="rect">
            <a:avLst/>
          </a:prstGeom>
        </p:spPr>
        <p:txBody>
          <a:bodyPr/>
          <a:lstStyle/>
          <a:p>
            <a:pPr marL="0" indent="0" defTabSz="627379">
              <a:lnSpc>
                <a:spcPct val="70000"/>
              </a:lnSpc>
              <a:spcBef>
                <a:spcPts val="0"/>
              </a:spcBef>
              <a:buClrTx/>
              <a:buSzTx/>
              <a:buNone/>
              <a:defRPr b="0" cap="all" spc="-76" sz="7600">
                <a:solidFill>
                  <a:srgbClr val="00BFF3"/>
                </a:solidFill>
                <a:latin typeface="+mn-lt"/>
                <a:ea typeface="+mn-ea"/>
                <a:cs typeface="+mn-cs"/>
                <a:sym typeface="Druk Medium"/>
              </a:defRPr>
            </a:pPr>
            <a:r>
              <a:t>Tabular Systems </a:t>
            </a:r>
          </a:p>
          <a:p>
            <a:pPr marL="0" indent="0" defTabSz="443991">
              <a:spcBef>
                <a:spcPts val="1800"/>
              </a:spcBef>
              <a:buClrTx/>
              <a:buSzTx/>
              <a:buNone/>
              <a:defRPr sz="3192"/>
            </a:pPr>
            <a:r>
              <a:t>A noted solution mentioned by the authors involves shipping users clothing recommendations before they commit to purchase to try on as part of a clothing subscription service. </a:t>
            </a:r>
          </a:p>
          <a:p>
            <a:pPr marL="521208" indent="-521208" defTabSz="443991">
              <a:spcBef>
                <a:spcPts val="1800"/>
              </a:spcBef>
              <a:defRPr sz="3192"/>
            </a:pPr>
            <a:r>
              <a:t>However, the issue they mentioned arises from a clothing subscription service is it suffers from a lack of data when a user starts the subscription (a.k.a. the 'cold start' issue)</a:t>
            </a:r>
          </a:p>
          <a:p>
            <a:pPr marL="521208" indent="-521208" defTabSz="443991">
              <a:spcBef>
                <a:spcPts val="1800"/>
              </a:spcBef>
              <a:defRPr sz="3192"/>
            </a:pPr>
            <a:r>
              <a:t>User's receiving negative recommendations do not tend to continue purchasing their subscription - leading to a lack of user feedback to the model.</a:t>
            </a:r>
          </a:p>
          <a:p>
            <a:pPr marL="521208" indent="-521208" defTabSz="443991">
              <a:spcBef>
                <a:spcPts val="1800"/>
              </a:spcBef>
              <a:defRPr sz="3192"/>
            </a:pPr>
          </a:p>
          <a:p>
            <a:pPr marL="0" indent="0" defTabSz="627379">
              <a:lnSpc>
                <a:spcPct val="70000"/>
              </a:lnSpc>
              <a:spcBef>
                <a:spcPts val="0"/>
              </a:spcBef>
              <a:buClrTx/>
              <a:buSzTx/>
              <a:buNone/>
              <a:defRPr b="0" cap="all" spc="-76" sz="7600">
                <a:solidFill>
                  <a:srgbClr val="00BFF3"/>
                </a:solidFill>
                <a:latin typeface="+mn-lt"/>
                <a:ea typeface="+mn-ea"/>
                <a:cs typeface="+mn-cs"/>
                <a:sym typeface="Druk Medium"/>
              </a:defRPr>
            </a:pPr>
            <a:r>
              <a:t>Computer Vision Systems</a:t>
            </a:r>
          </a:p>
          <a:p>
            <a:pPr marL="0" indent="0" defTabSz="443991">
              <a:spcBef>
                <a:spcPts val="1800"/>
              </a:spcBef>
              <a:buClrTx/>
              <a:buSzTx/>
              <a:buNone/>
              <a:defRPr sz="3192"/>
            </a:pPr>
            <a:r>
              <a:t>A solution involving image data involves recreating the experience of trying on clothes in an online environment (in augmented or virtual reality), which may be a lower cost solution than the clothing subscription service.</a:t>
            </a:r>
          </a:p>
          <a:p>
            <a:pPr marL="521208" indent="-521208" defTabSz="443991">
              <a:spcBef>
                <a:spcPts val="1800"/>
              </a:spcBef>
              <a:defRPr sz="3192"/>
            </a:pPr>
            <a:r>
              <a:t>It can help solve the cold start issue by contributing valuable user feedback via virtual body measurement information</a:t>
            </a:r>
          </a:p>
          <a:p>
            <a:pPr marL="521208" indent="-521208" defTabSz="443991">
              <a:spcBef>
                <a:spcPts val="1800"/>
              </a:spcBef>
              <a:defRPr sz="3192"/>
            </a:pPr>
            <a:r>
              <a:t>Users will be able to try-on clothing before purchase without paying for the subscription increasing the amount of measurement data</a:t>
            </a:r>
          </a:p>
        </p:txBody>
      </p:sp>
      <p:sp>
        <p:nvSpPr>
          <p:cNvPr id="201" name="USER-TO-ITEM RECOMMENDATION SYSTEMS…"/>
          <p:cNvSpPr txBox="1"/>
          <p:nvPr>
            <p:ph type="title"/>
          </p:nvPr>
        </p:nvSpPr>
        <p:spPr>
          <a:prstGeom prst="rect">
            <a:avLst/>
          </a:prstGeom>
        </p:spPr>
        <p:txBody>
          <a:bodyPr/>
          <a:lstStyle/>
          <a:p>
            <a:pPr defTabSz="751205">
              <a:defRPr spc="-127" sz="12740"/>
            </a:pPr>
            <a:r>
              <a:t>USER-TO-ITEM RECOMMENDATION SYSTEMS</a:t>
            </a:r>
          </a:p>
          <a:p>
            <a:pPr defTabSz="531622">
              <a:lnSpc>
                <a:spcPct val="90000"/>
              </a:lnSpc>
              <a:defRPr cap="none" spc="-47" sz="4732">
                <a:solidFill>
                  <a:srgbClr val="000000"/>
                </a:solidFill>
                <a:latin typeface="Proxima Nova Semibold"/>
                <a:ea typeface="Proxima Nova Semibold"/>
                <a:cs typeface="Proxima Nova Semibold"/>
                <a:sym typeface="Proxima Nova Semibold"/>
              </a:defRPr>
            </a:pPr>
            <a:r>
              <a:t>Major Challenge: Predicting the Sizing/Fit of garments for users. </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3" name="Person blowing pink bubblegum against a solid pink and blue background" descr="Person blowing pink bubblegum against a solid pink and blue background"/>
          <p:cNvPicPr>
            <a:picLocks noChangeAspect="1"/>
          </p:cNvPicPr>
          <p:nvPr>
            <p:ph type="pic" idx="23"/>
          </p:nvPr>
        </p:nvPicPr>
        <p:blipFill>
          <a:blip r:embed="rId2">
            <a:extLst/>
          </a:blip>
          <a:srcRect l="7492" t="1971" r="9134" b="25633"/>
          <a:stretch>
            <a:fillRect/>
          </a:stretch>
        </p:blipFill>
        <p:spPr>
          <a:xfrm>
            <a:off x="8818" y="-2108200"/>
            <a:ext cx="24366411" cy="31707176"/>
          </a:xfrm>
          <a:prstGeom prst="rect">
            <a:avLst/>
          </a:prstGeom>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Tabular Systems…"/>
          <p:cNvSpPr txBox="1"/>
          <p:nvPr>
            <p:ph type="body" idx="1"/>
          </p:nvPr>
        </p:nvSpPr>
        <p:spPr>
          <a:prstGeom prst="rect">
            <a:avLst/>
          </a:prstGeom>
        </p:spPr>
        <p:txBody>
          <a:bodyPr/>
          <a:lstStyle/>
          <a:p>
            <a:pPr marL="0" indent="0" defTabSz="660400">
              <a:lnSpc>
                <a:spcPct val="70000"/>
              </a:lnSpc>
              <a:spcBef>
                <a:spcPts val="0"/>
              </a:spcBef>
              <a:buClrTx/>
              <a:buSzTx/>
              <a:buNone/>
              <a:defRPr b="0" cap="all" spc="-79" sz="8000">
                <a:solidFill>
                  <a:srgbClr val="00BFF3"/>
                </a:solidFill>
                <a:latin typeface="+mn-lt"/>
                <a:ea typeface="+mn-ea"/>
                <a:cs typeface="+mn-cs"/>
                <a:sym typeface="Druk Medium"/>
              </a:defRPr>
            </a:pPr>
            <a:r>
              <a:t>Tabular Systems</a:t>
            </a:r>
          </a:p>
          <a:p>
            <a:pPr marL="0" indent="0" defTabSz="467359">
              <a:spcBef>
                <a:spcPts val="1900"/>
              </a:spcBef>
              <a:buClrTx/>
              <a:buSzTx/>
              <a:buNone/>
              <a:defRPr sz="3360"/>
            </a:pPr>
            <a:r>
              <a:t>According to the authors, including tabular data features such as social group preferences, trends, and location can help improve item-to-item compatibility prediction.</a:t>
            </a:r>
          </a:p>
          <a:p>
            <a:pPr marL="548640" indent="-548640" defTabSz="467359">
              <a:spcBef>
                <a:spcPts val="1900"/>
              </a:spcBef>
              <a:defRPr sz="3360"/>
            </a:pPr>
            <a:r>
              <a:t>Specifically, matching an item to a style before crafting a ‘complete outfit’ via a FITB (Fill-in-the-Blank) prediction algorithm that iteratively predicts the next garment in the outfit.</a:t>
            </a:r>
          </a:p>
          <a:p>
            <a:pPr marL="0" indent="0" defTabSz="660400">
              <a:lnSpc>
                <a:spcPct val="70000"/>
              </a:lnSpc>
              <a:spcBef>
                <a:spcPts val="0"/>
              </a:spcBef>
              <a:buClrTx/>
              <a:buSzTx/>
              <a:buNone/>
              <a:defRPr b="0" cap="all" spc="-79" sz="8000">
                <a:solidFill>
                  <a:srgbClr val="00BFF3"/>
                </a:solidFill>
                <a:latin typeface="+mn-lt"/>
                <a:ea typeface="+mn-ea"/>
                <a:cs typeface="+mn-cs"/>
                <a:sym typeface="Druk Medium"/>
              </a:defRPr>
            </a:pPr>
          </a:p>
          <a:p>
            <a:pPr marL="0" indent="0" defTabSz="660400">
              <a:lnSpc>
                <a:spcPct val="70000"/>
              </a:lnSpc>
              <a:spcBef>
                <a:spcPts val="0"/>
              </a:spcBef>
              <a:buClrTx/>
              <a:buSzTx/>
              <a:buNone/>
              <a:defRPr b="0" cap="all" spc="-79" sz="8000">
                <a:solidFill>
                  <a:srgbClr val="00BFF3"/>
                </a:solidFill>
                <a:latin typeface="+mn-lt"/>
                <a:ea typeface="+mn-ea"/>
                <a:cs typeface="+mn-cs"/>
                <a:sym typeface="Druk Medium"/>
              </a:defRPr>
            </a:pPr>
            <a:r>
              <a:t>Computer Vision Systems</a:t>
            </a:r>
          </a:p>
          <a:p>
            <a:pPr marL="0" indent="0" defTabSz="467359">
              <a:spcBef>
                <a:spcPts val="1900"/>
              </a:spcBef>
              <a:buClrTx/>
              <a:buSzTx/>
              <a:buNone/>
              <a:defRPr sz="3360"/>
            </a:pPr>
            <a:r>
              <a:t>In the realm of fashion item compatibility and complete outfit recommendation, including images can help via object detection and localization for determining the attributes of certain items and finding similarities between them.</a:t>
            </a:r>
          </a:p>
          <a:p>
            <a:pPr marL="548640" indent="-548640" defTabSz="467359">
              <a:spcBef>
                <a:spcPts val="1900"/>
              </a:spcBef>
              <a:defRPr sz="3360"/>
            </a:pPr>
            <a:r>
              <a:t>Computer vision recommendation systems can help improve item recommendation when dealing with users having limited previous purchase data as it only requires having a sufficiently large catalogue.</a:t>
            </a:r>
          </a:p>
          <a:p>
            <a:pPr marL="548640" indent="-548640" defTabSz="467359">
              <a:spcBef>
                <a:spcPts val="1900"/>
              </a:spcBef>
              <a:defRPr sz="3360"/>
            </a:pPr>
            <a:r>
              <a:t>Adding additional data extracted from images to the tabular dataset before matching item to a style and crafting a complete outfit can improve the model performance.</a:t>
            </a:r>
          </a:p>
        </p:txBody>
      </p:sp>
      <p:sp>
        <p:nvSpPr>
          <p:cNvPr id="206" name="ITEM-TO-ITEM RECOMMENDATION SYSTEMS…"/>
          <p:cNvSpPr txBox="1"/>
          <p:nvPr>
            <p:ph type="title"/>
          </p:nvPr>
        </p:nvSpPr>
        <p:spPr>
          <a:prstGeom prst="rect">
            <a:avLst/>
          </a:prstGeom>
        </p:spPr>
        <p:txBody>
          <a:bodyPr/>
          <a:lstStyle/>
          <a:p>
            <a:pPr defTabSz="751205">
              <a:defRPr spc="-127" sz="12740"/>
            </a:pPr>
            <a:r>
              <a:t>ITEM-TO-ITEM RECOMMENDATION SYSTEMS</a:t>
            </a:r>
          </a:p>
          <a:p>
            <a:pPr defTabSz="531622">
              <a:lnSpc>
                <a:spcPct val="90000"/>
              </a:lnSpc>
              <a:defRPr cap="none" spc="-47" sz="4732">
                <a:solidFill>
                  <a:srgbClr val="000000"/>
                </a:solidFill>
                <a:latin typeface="Proxima Nova Semibold"/>
                <a:ea typeface="Proxima Nova Semibold"/>
                <a:cs typeface="Proxima Nova Semibold"/>
                <a:sym typeface="Proxima Nova Semibold"/>
              </a:defRPr>
            </a:pPr>
            <a:r>
              <a:t>Major Challenge: Fashion Item Compatibility &amp; Recommending ‘Complete Outfits’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YSTEMS THAT LEARN  EXPLANATIONS OF RECOMMENDATIONS"/>
          <p:cNvSpPr txBox="1"/>
          <p:nvPr>
            <p:ph type="title"/>
          </p:nvPr>
        </p:nvSpPr>
        <p:spPr>
          <a:prstGeom prst="rect">
            <a:avLst/>
          </a:prstGeom>
        </p:spPr>
        <p:txBody>
          <a:bodyPr/>
          <a:lstStyle>
            <a:lvl1pPr defTabSz="701675">
              <a:defRPr spc="-118" sz="11900"/>
            </a:lvl1pPr>
          </a:lstStyle>
          <a:p>
            <a:pPr/>
            <a:r>
              <a:t>SYSTEMS THAT LEARN  EXPLANATIONS OF RECOMMENDATIONS</a:t>
            </a:r>
          </a:p>
        </p:txBody>
      </p:sp>
      <p:pic>
        <p:nvPicPr>
          <p:cNvPr id="209" name="pasted-movie.png" descr="pasted-movie.png"/>
          <p:cNvPicPr>
            <a:picLocks noChangeAspect="1"/>
          </p:cNvPicPr>
          <p:nvPr/>
        </p:nvPicPr>
        <p:blipFill>
          <a:blip r:embed="rId2">
            <a:extLst/>
          </a:blip>
          <a:stretch>
            <a:fillRect/>
          </a:stretch>
        </p:blipFill>
        <p:spPr>
          <a:xfrm>
            <a:off x="13289040" y="3066657"/>
            <a:ext cx="7441915" cy="5473209"/>
          </a:xfrm>
          <a:prstGeom prst="rect">
            <a:avLst/>
          </a:prstGeom>
          <a:ln w="12700">
            <a:miter lim="400000"/>
          </a:ln>
        </p:spPr>
      </p:pic>
      <p:pic>
        <p:nvPicPr>
          <p:cNvPr id="210" name="pasted-movie.png" descr="pasted-movie.png"/>
          <p:cNvPicPr>
            <a:picLocks noChangeAspect="1"/>
          </p:cNvPicPr>
          <p:nvPr/>
        </p:nvPicPr>
        <p:blipFill>
          <a:blip r:embed="rId3">
            <a:extLst/>
          </a:blip>
          <a:stretch>
            <a:fillRect/>
          </a:stretch>
        </p:blipFill>
        <p:spPr>
          <a:xfrm>
            <a:off x="2352840" y="3477785"/>
            <a:ext cx="10240368" cy="4193957"/>
          </a:xfrm>
          <a:prstGeom prst="rect">
            <a:avLst/>
          </a:prstGeom>
          <a:ln w="12700">
            <a:miter lim="400000"/>
          </a:ln>
        </p:spPr>
      </p:pic>
      <p:sp>
        <p:nvSpPr>
          <p:cNvPr id="211" name="The authors delved into how most research articles currently do not take into account business metrics in the evaluation of the recommender systems.…"/>
          <p:cNvSpPr txBox="1"/>
          <p:nvPr/>
        </p:nvSpPr>
        <p:spPr>
          <a:xfrm>
            <a:off x="1148202" y="8880972"/>
            <a:ext cx="21261853" cy="3886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685800" indent="-685800">
              <a:buClr>
                <a:srgbClr val="57BEF0"/>
              </a:buClr>
              <a:buSzPct val="250000"/>
              <a:buChar char="-"/>
            </a:pPr>
            <a:r>
              <a:t>The authors delved into how most research articles currently do not take into account business metrics in the evaluation of the recommender systems.</a:t>
            </a:r>
          </a:p>
          <a:p>
            <a:pPr marL="685800" indent="-685800">
              <a:buClr>
                <a:srgbClr val="57BEF0"/>
              </a:buClr>
              <a:buSzPct val="250000"/>
              <a:buChar char="-"/>
            </a:pPr>
            <a:r>
              <a:t>They mentioned that model performance can be subjective based on the perspective taken.</a:t>
            </a:r>
          </a:p>
          <a:p>
            <a:pPr marL="685800" indent="-685800">
              <a:buClr>
                <a:srgbClr val="57BEF0"/>
              </a:buClr>
              <a:buSzPct val="250000"/>
              <a:buChar char="-"/>
            </a:pPr>
            <a:r>
              <a:t>In my perspective, a model recommending fashion should include human feedback and retraining and explain how the recommendations are being made continuously.</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CONCLUSION AND FINAL THOUGHTS"/>
          <p:cNvSpPr txBox="1"/>
          <p:nvPr>
            <p:ph type="title"/>
          </p:nvPr>
        </p:nvSpPr>
        <p:spPr>
          <a:prstGeom prst="rect">
            <a:avLst/>
          </a:prstGeom>
        </p:spPr>
        <p:txBody>
          <a:bodyPr/>
          <a:lstStyle/>
          <a:p>
            <a:pPr/>
            <a:r>
              <a:t>CONCLUSION AND FINAL THOUGHTS</a:t>
            </a:r>
          </a:p>
        </p:txBody>
      </p:sp>
      <p:sp>
        <p:nvSpPr>
          <p:cNvPr id="214" name="The datasets chosen by many researchers to train fashion recommender systems are usually sourced from a combination of social media influencers, high fashion street photography images, and blogs of well-known designers.…"/>
          <p:cNvSpPr txBox="1"/>
          <p:nvPr>
            <p:ph type="body" idx="1"/>
          </p:nvPr>
        </p:nvSpPr>
        <p:spPr>
          <a:prstGeom prst="rect">
            <a:avLst/>
          </a:prstGeom>
        </p:spPr>
        <p:txBody>
          <a:bodyPr/>
          <a:lstStyle/>
          <a:p>
            <a:pPr marL="828838" indent="-828838" defTabSz="775969">
              <a:buClr>
                <a:srgbClr val="57BEF0"/>
              </a:buClr>
              <a:buSzPct val="250000"/>
              <a:buChar char="-"/>
              <a:defRPr spc="-50" sz="5076"/>
            </a:pPr>
            <a:r>
              <a:t>The datasets chosen by many researchers to train fashion recommender systems are usually sourced from a combination of social media influencers, high fashion street photography images, and blogs of well-known designers.</a:t>
            </a:r>
          </a:p>
          <a:p>
            <a:pPr marL="828838" indent="-828838" defTabSz="775969">
              <a:buClr>
                <a:srgbClr val="57BEF0"/>
              </a:buClr>
              <a:buSzPct val="250000"/>
              <a:buChar char="-"/>
              <a:defRPr spc="-50" sz="5076"/>
            </a:pPr>
            <a:r>
              <a:t>Using these sources to train a model could reinforce societal biases by training a model to learn a glamorized version of style that is used to commonly advertise clothing, so users should be aware of the recommendations and take an active role when making purchases online.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I am summarizing a research review paper in this short story presentation written by authors having a variety of industry, academic, and cultural backgrounds.…"/>
          <p:cNvSpPr txBox="1"/>
          <p:nvPr>
            <p:ph type="body" sz="half" idx="1"/>
          </p:nvPr>
        </p:nvSpPr>
        <p:spPr>
          <a:xfrm>
            <a:off x="745882" y="2215920"/>
            <a:ext cx="21945601" cy="5777872"/>
          </a:xfrm>
          <a:prstGeom prst="rect">
            <a:avLst/>
          </a:prstGeom>
        </p:spPr>
        <p:txBody>
          <a:bodyPr/>
          <a:lstStyle/>
          <a:p>
            <a:pPr marL="624078" indent="-624078" defTabSz="531622">
              <a:spcBef>
                <a:spcPts val="2100"/>
              </a:spcBef>
              <a:defRPr sz="3822"/>
            </a:pPr>
            <a:r>
              <a:t>I am summarizing a research review paper in this short story presentation written by authors having a variety of industry, academic, and cultural backgrounds.</a:t>
            </a:r>
          </a:p>
          <a:p>
            <a:pPr marL="624078" indent="-624078" defTabSz="531622">
              <a:spcBef>
                <a:spcPts val="2100"/>
              </a:spcBef>
              <a:defRPr sz="3822"/>
            </a:pPr>
            <a:r>
              <a:t>The goal of the authors as stated in their abstract is to “identify the most pressing challenges in fashion RS [Recommendation Systems] research […] (and) the most important evaluation goals and perspectives […] and the most commonly used datasets and evaluation metrics.”</a:t>
            </a:r>
          </a:p>
          <a:p>
            <a:pPr marL="624078" indent="-624078" defTabSz="531622">
              <a:spcBef>
                <a:spcPts val="2100"/>
              </a:spcBef>
              <a:defRPr sz="3822"/>
            </a:pPr>
            <a:r>
              <a:t>For example, over 50 research papers on fashion recommendation systems were reviewed and many were collected and included in the paper. All of these papers were sourced from the same bibliographic database on computer science research, (</a:t>
            </a:r>
            <a:r>
              <a:rPr u="sng">
                <a:solidFill>
                  <a:srgbClr val="0000EE"/>
                </a:solidFill>
                <a:uFill>
                  <a:solidFill>
                    <a:srgbClr val="0000EE"/>
                  </a:solidFill>
                </a:uFill>
                <a:hlinkClick r:id="rId2" invalidUrl="" action="" tgtFrame="" tooltip="" history="1" highlightClick="0" endSnd="0"/>
              </a:rPr>
              <a:t>DBLP</a:t>
            </a:r>
            <a:r>
              <a:t>). </a:t>
            </a:r>
          </a:p>
          <a:p>
            <a:pPr marL="624078" indent="-624078" defTabSz="531622">
              <a:spcBef>
                <a:spcPts val="2100"/>
              </a:spcBef>
              <a:defRPr sz="3822"/>
            </a:pPr>
            <a:r>
              <a:t>Many of the papers were published from 2014-2023, so many of the model architectures might be in use today or being improved on currently!</a:t>
            </a:r>
          </a:p>
        </p:txBody>
      </p:sp>
      <p:sp>
        <p:nvSpPr>
          <p:cNvPr id="177" name="THE review PAPER"/>
          <p:cNvSpPr txBox="1"/>
          <p:nvPr>
            <p:ph type="title"/>
          </p:nvPr>
        </p:nvSpPr>
        <p:spPr>
          <a:xfrm>
            <a:off x="745882" y="484742"/>
            <a:ext cx="21945601" cy="2298701"/>
          </a:xfrm>
          <a:prstGeom prst="rect">
            <a:avLst/>
          </a:prstGeom>
        </p:spPr>
        <p:txBody>
          <a:bodyPr/>
          <a:lstStyle/>
          <a:p>
            <a:pPr/>
            <a:r>
              <a:t>THE review PAPER </a:t>
            </a:r>
          </a:p>
        </p:txBody>
      </p:sp>
      <p:pic>
        <p:nvPicPr>
          <p:cNvPr id="178" name="pasted-movie.png" descr="pasted-movie.png"/>
          <p:cNvPicPr>
            <a:picLocks noChangeAspect="1"/>
          </p:cNvPicPr>
          <p:nvPr/>
        </p:nvPicPr>
        <p:blipFill>
          <a:blip r:embed="rId3">
            <a:extLst/>
          </a:blip>
          <a:stretch>
            <a:fillRect/>
          </a:stretch>
        </p:blipFill>
        <p:spPr>
          <a:xfrm>
            <a:off x="3530055" y="8469739"/>
            <a:ext cx="17323890" cy="378849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The authors were able to discover 5 main tasks and 3 main data input types that most of the recommendation systems they reviewed may fall under."/>
          <p:cNvSpPr txBox="1"/>
          <p:nvPr>
            <p:ph type="body" sz="quarter" idx="1"/>
          </p:nvPr>
        </p:nvSpPr>
        <p:spPr>
          <a:prstGeom prst="rect">
            <a:avLst/>
          </a:prstGeom>
        </p:spPr>
        <p:txBody>
          <a:bodyPr/>
          <a:lstStyle>
            <a:lvl1pPr defTabSz="519937">
              <a:defRPr spc="-28" sz="2848"/>
            </a:lvl1pPr>
          </a:lstStyle>
          <a:p>
            <a:pPr/>
            <a:r>
              <a:t>The authors were able to discover 5 main tasks and 3 main data input types that most of the recommendation systems they reviewed may fall under. </a:t>
            </a:r>
          </a:p>
        </p:txBody>
      </p:sp>
      <p:pic>
        <p:nvPicPr>
          <p:cNvPr id="181" name="A person’s lower body with blue pants and green shoes on a yellow and pink floor" descr="A person’s lower body with blue pants and green shoes on a yellow and pink floor"/>
          <p:cNvPicPr>
            <a:picLocks noChangeAspect="1"/>
          </p:cNvPicPr>
          <p:nvPr>
            <p:ph type="pic" idx="21"/>
          </p:nvPr>
        </p:nvPicPr>
        <p:blipFill>
          <a:blip r:embed="rId2">
            <a:extLst/>
          </a:blip>
          <a:srcRect l="590" t="0" r="590" b="0"/>
          <a:stretch>
            <a:fillRect/>
          </a:stretch>
        </p:blipFill>
        <p:spPr>
          <a:xfrm>
            <a:off x="635000" y="0"/>
            <a:ext cx="17780000" cy="12001500"/>
          </a:xfrm>
          <a:prstGeom prst="rect">
            <a:avLst/>
          </a:prstGeom>
        </p:spPr>
      </p:pic>
      <p:sp>
        <p:nvSpPr>
          <p:cNvPr id="182" name="FASHION RECOMMENDER SYSTEMS BY TASKS AND DATA INPUT"/>
          <p:cNvSpPr txBox="1"/>
          <p:nvPr>
            <p:ph type="title"/>
          </p:nvPr>
        </p:nvSpPr>
        <p:spPr>
          <a:prstGeom prst="rect">
            <a:avLst/>
          </a:prstGeom>
        </p:spPr>
        <p:txBody>
          <a:bodyPr/>
          <a:lstStyle>
            <a:lvl1pPr defTabSz="455675">
              <a:defRPr spc="-171" sz="17160"/>
            </a:lvl1pPr>
          </a:lstStyle>
          <a:p>
            <a:pPr/>
            <a:r>
              <a:t>FASHION RECOMMENDER SYSTEMS BY TASKS AND DATA INPUT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4" name="pasted-movie.png" descr="pasted-movie.png"/>
          <p:cNvPicPr>
            <a:picLocks noChangeAspect="1"/>
          </p:cNvPicPr>
          <p:nvPr/>
        </p:nvPicPr>
        <p:blipFill>
          <a:blip r:embed="rId2">
            <a:extLst/>
          </a:blip>
          <a:stretch>
            <a:fillRect/>
          </a:stretch>
        </p:blipFill>
        <p:spPr>
          <a:xfrm>
            <a:off x="1720987" y="1448348"/>
            <a:ext cx="20942026" cy="10565918"/>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The authors were able to discover 5 main tasks that the recommendation systems could be classified into:…"/>
          <p:cNvSpPr txBox="1"/>
          <p:nvPr>
            <p:ph type="body" idx="1"/>
          </p:nvPr>
        </p:nvSpPr>
        <p:spPr>
          <a:prstGeom prst="rect">
            <a:avLst/>
          </a:prstGeom>
        </p:spPr>
        <p:txBody>
          <a:bodyPr/>
          <a:lstStyle/>
          <a:p>
            <a:pPr marL="0" indent="0">
              <a:buClrTx/>
              <a:buSzTx/>
              <a:buNone/>
            </a:pPr>
            <a:r>
              <a:t>The authors were able to discover 5 main tasks that the recommendation systems could be classified into:</a:t>
            </a:r>
          </a:p>
          <a:p>
            <a:pPr marL="1048883" indent="-909183">
              <a:buClrTx/>
              <a:buSzPct val="100000"/>
              <a:buFont typeface="Times Roman"/>
              <a:buAutoNum type="arabicPeriod" startAt="1"/>
            </a:pPr>
            <a:r>
              <a:t>Fashion item recommendation systems (data may be based on user past purchases a.k.a. U-I [User-Item] feedback)</a:t>
            </a:r>
          </a:p>
          <a:p>
            <a:pPr marL="1048883" indent="-909183">
              <a:buClrTx/>
              <a:buSzPct val="100000"/>
              <a:buFont typeface="Times Roman"/>
              <a:buAutoNum type="arabicPeriod" startAt="1"/>
            </a:pPr>
            <a:r>
              <a:t>Fashion pair and outfit recommendation systems (data may be based on how similar &amp; complementary items are to each other)</a:t>
            </a:r>
          </a:p>
          <a:p>
            <a:pPr marL="1048883" indent="-909183">
              <a:buClrTx/>
              <a:buSzPct val="100000"/>
              <a:buFont typeface="Times Roman"/>
              <a:buAutoNum type="arabicPeriod" startAt="1"/>
            </a:pPr>
            <a:r>
              <a:t>Size recommendation systems (data may be based on U-I feedback &amp;/or physical measurement questionnaires)</a:t>
            </a:r>
          </a:p>
          <a:p>
            <a:pPr marL="1048883" indent="-909183">
              <a:buClrTx/>
              <a:buSzPct val="100000"/>
              <a:buFont typeface="Times Roman"/>
              <a:buAutoNum type="arabicPeriod" startAt="1"/>
            </a:pPr>
            <a:r>
              <a:t>Learning explanations for fashion recommendation systems (data may be based on combining tabular and/or image based explanations of machine learning techniques &amp; neural network recommendations)</a:t>
            </a:r>
          </a:p>
          <a:p>
            <a:pPr marL="1048883" indent="-909183">
              <a:buClrTx/>
              <a:buSzPct val="100000"/>
              <a:buFont typeface="Times Roman"/>
              <a:buAutoNum type="arabicPeriod" startAt="1"/>
            </a:pPr>
            <a:r>
              <a:t>Systems for other fashion prediction tasks</a:t>
            </a:r>
          </a:p>
        </p:txBody>
      </p:sp>
      <p:sp>
        <p:nvSpPr>
          <p:cNvPr id="187" name="THE 5 MAIN FASHION RS TASKS"/>
          <p:cNvSpPr txBox="1"/>
          <p:nvPr>
            <p:ph type="title"/>
          </p:nvPr>
        </p:nvSpPr>
        <p:spPr>
          <a:prstGeom prst="rect">
            <a:avLst/>
          </a:prstGeom>
        </p:spPr>
        <p:txBody>
          <a:bodyPr/>
          <a:lstStyle/>
          <a:p>
            <a:pPr/>
            <a:r>
              <a:t>THE 5 MAIN FASHION RS TASKS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9" name="Two adults wearing outfits with bold, solid colors—green, blue, pink, and yellow" descr="Two adults wearing outfits with bold, solid colors—green, blue, pink, and yellow"/>
          <p:cNvPicPr>
            <a:picLocks noChangeAspect="1"/>
          </p:cNvPicPr>
          <p:nvPr>
            <p:ph type="pic" idx="22"/>
          </p:nvPr>
        </p:nvPicPr>
        <p:blipFill>
          <a:blip r:embed="rId2">
            <a:extLst/>
          </a:blip>
          <a:srcRect l="3898" t="2179" r="4170" b="5812"/>
          <a:stretch>
            <a:fillRect/>
          </a:stretch>
        </p:blipFill>
        <p:spPr>
          <a:xfrm>
            <a:off x="-66816" y="-286858"/>
            <a:ext cx="24517617" cy="14289853"/>
          </a:xfrm>
          <a:prstGeom prst="rect">
            <a:avLst/>
          </a:prstGeom>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They also further classified the recommendation systems based on 3 types of data used as input by the RS to create the recommendations:…"/>
          <p:cNvSpPr txBox="1"/>
          <p:nvPr>
            <p:ph type="body" idx="1"/>
          </p:nvPr>
        </p:nvSpPr>
        <p:spPr>
          <a:prstGeom prst="rect">
            <a:avLst/>
          </a:prstGeom>
        </p:spPr>
        <p:txBody>
          <a:bodyPr/>
          <a:lstStyle/>
          <a:p>
            <a:pPr marL="0" indent="0">
              <a:buClrTx/>
              <a:buSzTx/>
              <a:buNone/>
              <a:defRPr sz="5100"/>
            </a:pPr>
            <a:r>
              <a:t>They also further classified the recommendation systems based on 3 types of data used as input by the RS to create the recommendations:</a:t>
            </a:r>
          </a:p>
          <a:p>
            <a:pPr marL="1048883" indent="-909183">
              <a:buClrTx/>
              <a:buSzPct val="100000"/>
              <a:buFont typeface="Times Roman"/>
              <a:buAutoNum type="arabicPeriod" startAt="1"/>
              <a:defRPr sz="5100"/>
            </a:pPr>
            <a:r>
              <a:t>RS with data based on user past purchases a.k.a. U-I (User-Item) feedback</a:t>
            </a:r>
          </a:p>
          <a:p>
            <a:pPr marL="1048883" indent="-909183">
              <a:buClrTx/>
              <a:buSzPct val="100000"/>
              <a:buFont typeface="Times Roman"/>
              <a:buAutoNum type="arabicPeriod" startAt="1"/>
              <a:defRPr sz="5100"/>
            </a:pPr>
            <a:r>
              <a:t>RS with data based on U-I &amp; Side Information (more information about the user category like gender or age relation to the items brand/color/texture, etc.)</a:t>
            </a:r>
          </a:p>
          <a:p>
            <a:pPr marL="1048883" indent="-909183">
              <a:buClrTx/>
              <a:buSzPct val="100000"/>
              <a:buFont typeface="Times Roman"/>
              <a:buAutoNum type="arabicPeriod" startAt="1"/>
              <a:defRPr sz="5100"/>
            </a:pPr>
            <a:r>
              <a:t>RS with data based on CA (Context Awareness such as spatial-temporal or computational environment, multi-media queries, physiological measurements, and information about the users affect or mood)</a:t>
            </a:r>
          </a:p>
        </p:txBody>
      </p:sp>
      <p:sp>
        <p:nvSpPr>
          <p:cNvPr id="192" name="The 3 main fashion rs input data"/>
          <p:cNvSpPr txBox="1"/>
          <p:nvPr>
            <p:ph type="title"/>
          </p:nvPr>
        </p:nvSpPr>
        <p:spPr>
          <a:prstGeom prst="rect">
            <a:avLst/>
          </a:prstGeom>
        </p:spPr>
        <p:txBody>
          <a:bodyPr/>
          <a:lstStyle/>
          <a:p>
            <a:pPr/>
            <a:r>
              <a:t>The 3 main fashion rs input data</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THE CHALLENGES IN BUILDING A MODERN RECOMMENDATION SYSTEM FOR FASHION"/>
          <p:cNvSpPr txBox="1"/>
          <p:nvPr>
            <p:ph type="body" sz="half" idx="1"/>
          </p:nvPr>
        </p:nvSpPr>
        <p:spPr>
          <a:prstGeom prst="rect">
            <a:avLst/>
          </a:prstGeom>
        </p:spPr>
        <p:txBody>
          <a:bodyPr/>
          <a:lstStyle/>
          <a:p>
            <a:pPr/>
            <a:r>
              <a:t>THE CHALLENGES IN BUILDING A MODERN RECOMMENDATION SYSTEM FOR FASHION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As there are 5 main abstract tasks and 3 main abstract data type classifications, this implies that there are many combinations of challenges to take into account when considering in implementing a modern recommendation system.…"/>
          <p:cNvSpPr txBox="1"/>
          <p:nvPr>
            <p:ph type="body" sz="quarter" idx="1"/>
          </p:nvPr>
        </p:nvSpPr>
        <p:spPr>
          <a:xfrm>
            <a:off x="1007023" y="4859509"/>
            <a:ext cx="8356601" cy="6184901"/>
          </a:xfrm>
          <a:prstGeom prst="rect">
            <a:avLst/>
          </a:prstGeom>
        </p:spPr>
        <p:txBody>
          <a:bodyPr/>
          <a:lstStyle/>
          <a:p>
            <a:pPr marL="0" indent="0" defTabSz="554990">
              <a:spcBef>
                <a:spcPts val="2200"/>
              </a:spcBef>
              <a:buClrTx/>
              <a:buSzTx/>
              <a:buNone/>
              <a:defRPr sz="3989"/>
            </a:pPr>
            <a:r>
              <a:t>As there are 5 main abstract tasks and 3 main abstract data type classifications, this implies that there are many combinations of challenges to take into account when considering in implementing a modern recommendation system.</a:t>
            </a:r>
          </a:p>
          <a:p>
            <a:pPr marL="0" indent="0" defTabSz="554990">
              <a:spcBef>
                <a:spcPts val="2200"/>
              </a:spcBef>
              <a:buClrTx/>
              <a:buSzTx/>
              <a:buNone/>
              <a:defRPr sz="3989"/>
            </a:pPr>
          </a:p>
          <a:p>
            <a:pPr marL="0" indent="0" defTabSz="554990">
              <a:spcBef>
                <a:spcPts val="2200"/>
              </a:spcBef>
              <a:buClrTx/>
              <a:buSzTx/>
              <a:buNone/>
              <a:defRPr sz="3989"/>
            </a:pPr>
            <a:r>
              <a:t>In this presentation, I only go over a few examples that were especially emphasized within the paper.</a:t>
            </a:r>
          </a:p>
        </p:txBody>
      </p:sp>
      <p:sp>
        <p:nvSpPr>
          <p:cNvPr id="197" name="side-note:"/>
          <p:cNvSpPr txBox="1"/>
          <p:nvPr>
            <p:ph type="title"/>
          </p:nvPr>
        </p:nvSpPr>
        <p:spPr>
          <a:xfrm>
            <a:off x="1007023" y="2129534"/>
            <a:ext cx="8356601" cy="3068292"/>
          </a:xfrm>
          <a:prstGeom prst="rect">
            <a:avLst/>
          </a:prstGeom>
        </p:spPr>
        <p:txBody>
          <a:bodyPr/>
          <a:lstStyle/>
          <a:p>
            <a:pPr/>
            <a:r>
              <a:t>side-note:</a:t>
            </a:r>
          </a:p>
        </p:txBody>
      </p:sp>
      <p:pic>
        <p:nvPicPr>
          <p:cNvPr id="198" name="Two adults wearing outfits with bold, solid colors—green, blue, pink, and yellow" descr="Two adults wearing outfits with bold, solid colors—green, blue, pink, and yellow"/>
          <p:cNvPicPr>
            <a:picLocks noChangeAspect="1"/>
          </p:cNvPicPr>
          <p:nvPr>
            <p:ph type="pic" idx="21"/>
          </p:nvPr>
        </p:nvPicPr>
        <p:blipFill>
          <a:blip r:embed="rId2">
            <a:extLst/>
          </a:blip>
          <a:srcRect l="11736" t="290" r="35511" b="0"/>
          <a:stretch>
            <a:fillRect/>
          </a:stretch>
        </p:blipFill>
        <p:spPr>
          <a:xfrm>
            <a:off x="11468100" y="0"/>
            <a:ext cx="10388600" cy="13068300"/>
          </a:xfrm>
          <a:prstGeom prst="rect">
            <a:avLst/>
          </a:prstGeom>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5_BoldColor">
  <a:themeElements>
    <a:clrScheme name="25_BoldColor">
      <a:dk1>
        <a:srgbClr val="53585F"/>
      </a:dk1>
      <a:lt1>
        <a:srgbClr val="00BFF3"/>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
      <a:majorFont>
        <a:latin typeface="Druk Medium"/>
        <a:ea typeface="Druk Medium"/>
        <a:cs typeface="Druk Medium"/>
      </a:majorFont>
      <a:minorFont>
        <a:latin typeface="Druk Medium"/>
        <a:ea typeface="Druk Medium"/>
        <a:cs typeface="Druk Medium"/>
      </a:minorFont>
    </a:fontScheme>
    <a:fmtScheme name="25_Bold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80000"/>
          </a:lnSpc>
          <a:spcBef>
            <a:spcPts val="2400"/>
          </a:spcBef>
          <a:spcAft>
            <a:spcPts val="0"/>
          </a:spcAft>
          <a:buClrTx/>
          <a:buSzTx/>
          <a:buFontTx/>
          <a:buNone/>
          <a:tabLst/>
          <a:defRPr b="1" baseline="0" cap="none" i="0" spc="0" strike="noStrike" sz="4200" u="none" kumimoji="0" normalizeH="0">
            <a:ln>
              <a:noFill/>
            </a:ln>
            <a:solidFill>
              <a:srgbClr val="53585F"/>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5_BoldColor">
  <a:themeElements>
    <a:clrScheme name="25_BoldColor">
      <a:dk1>
        <a:srgbClr val="000000"/>
      </a:dk1>
      <a:lt1>
        <a:srgbClr val="FFFFFF"/>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
      <a:majorFont>
        <a:latin typeface="Druk Medium"/>
        <a:ea typeface="Druk Medium"/>
        <a:cs typeface="Druk Medium"/>
      </a:majorFont>
      <a:minorFont>
        <a:latin typeface="Druk Medium"/>
        <a:ea typeface="Druk Medium"/>
        <a:cs typeface="Druk Medium"/>
      </a:minorFont>
    </a:fontScheme>
    <a:fmtScheme name="25_Bold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80000"/>
          </a:lnSpc>
          <a:spcBef>
            <a:spcPts val="2400"/>
          </a:spcBef>
          <a:spcAft>
            <a:spcPts val="0"/>
          </a:spcAft>
          <a:buClrTx/>
          <a:buSzTx/>
          <a:buFontTx/>
          <a:buNone/>
          <a:tabLst/>
          <a:defRPr b="1" baseline="0" cap="none" i="0" spc="0" strike="noStrike" sz="4200" u="none" kumimoji="0" normalizeH="0">
            <a:ln>
              <a:noFill/>
            </a:ln>
            <a:solidFill>
              <a:srgbClr val="53585F"/>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